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2" r:id="rId5"/>
    <p:sldId id="292" r:id="rId6"/>
    <p:sldId id="283" r:id="rId7"/>
    <p:sldId id="297" r:id="rId8"/>
    <p:sldId id="296" r:id="rId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48" autoAdjust="0"/>
  </p:normalViewPr>
  <p:slideViewPr>
    <p:cSldViewPr snapToGrid="0">
      <p:cViewPr varScale="1">
        <p:scale>
          <a:sx n="72" d="100"/>
          <a:sy n="72" d="100"/>
        </p:scale>
        <p:origin x="2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A652F8-9F3F-449A-AF94-3EC4A3034EE1}" type="datetime1">
              <a:rPr lang="pl-PL" noProof="1" smtClean="0"/>
              <a:t>08.05.2020</a:t>
            </a:fld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5AF557-3377-4206-B074-9E4634CFC997}" type="datetime1">
              <a:rPr lang="pl-PL" noProof="1" dirty="0" smtClean="0"/>
              <a:t>08.05.2020</a:t>
            </a:fld>
            <a:endParaRPr lang="pl-PL" noProof="1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1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1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65534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2179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3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2309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5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1942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w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9" name="Zawartość — symbol zastępczy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2" name="Tekst — symbol zastępczy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Edytuj style wzorca tekstu</a:t>
            </a:r>
          </a:p>
        </p:txBody>
      </p:sp>
      <p:sp>
        <p:nvSpPr>
          <p:cNvPr id="13" name="Zawartość — symbol zastępczy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Edytuj style wzorca tekstu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5" name="Tekst — symbol zastępczy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/>
              <a:t>Edytuj style wzorca tekstu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/>
              <a:t>Kliknij, aby edytować style wzorców tekstu</a:t>
            </a:r>
          </a:p>
        </p:txBody>
      </p:sp>
      <p:sp>
        <p:nvSpPr>
          <p:cNvPr id="12" name="Obraz — symbol zastępczy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1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Edytuj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raz — symbol zastępczy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Dziękujemy!</a:t>
            </a:r>
          </a:p>
        </p:txBody>
      </p:sp>
      <p:sp>
        <p:nvSpPr>
          <p:cNvPr id="3" name="Tekst — symbol zastępczy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.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Numer telefonu</a:t>
            </a:r>
          </a:p>
        </p:txBody>
      </p:sp>
      <p:sp>
        <p:nvSpPr>
          <p:cNvPr id="21" name="Tekst — symbol zastępczy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Adres e-mail lub nick w sieci społecznościowej</a:t>
            </a:r>
          </a:p>
        </p:txBody>
      </p:sp>
      <p:sp>
        <p:nvSpPr>
          <p:cNvPr id="22" name="Tekst — symbol zastępczy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Witryna internetowa firmy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3" name="Tekst — symbol zastępczy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noProof="1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Dodaj stopkę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pl-PL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br>
              <a:rPr lang="pl-PL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Pakiety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transition spd="slow">
    <p:wheel spokes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Usłojenie czarnego drewna" title="Usłojenie czarnego drewna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/>
              <a:t>Materiały stosowane </a:t>
            </a:r>
            <a:br>
              <a:rPr lang="pl-PL" noProof="1"/>
            </a:br>
            <a:r>
              <a:rPr lang="pl-PL" noProof="1"/>
              <a:t>w technice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pl-PL" noProof="1"/>
              <a:t>Rodzaje materiałów i ich zastosowanie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Pojedynczy fajerwerk od środka" title="Pojedynczy fajerwerk od środka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79" y="627018"/>
            <a:ext cx="5791517" cy="966651"/>
          </a:xfrm>
        </p:spPr>
        <p:txBody>
          <a:bodyPr rtlCol="0"/>
          <a:lstStyle/>
          <a:p>
            <a:pPr rtl="0"/>
            <a:r>
              <a:rPr lang="pl-PL" noProof="1"/>
              <a:t>Rodzaje materiałów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79" y="2076687"/>
            <a:ext cx="6745107" cy="3919164"/>
          </a:xfrm>
        </p:spPr>
        <p:txBody>
          <a:bodyPr rtlCol="0"/>
          <a:lstStyle/>
          <a:p>
            <a:pPr algn="l" rtl="0"/>
            <a:r>
              <a:rPr lang="pl-PL" sz="4800" noProof="1"/>
              <a:t> Wszystko o papierze</a:t>
            </a:r>
          </a:p>
          <a:p>
            <a:pPr algn="l" rtl="0"/>
            <a:r>
              <a:rPr lang="pl-PL" sz="4800" noProof="1"/>
              <a:t> Od włókna do ubrania</a:t>
            </a:r>
          </a:p>
          <a:p>
            <a:pPr algn="l" rtl="0"/>
            <a:r>
              <a:rPr lang="pl-PL" sz="4800" noProof="1"/>
              <a:t> Cenny surowiec drewno</a:t>
            </a:r>
          </a:p>
          <a:p>
            <a:pPr algn="l" rtl="0"/>
            <a:r>
              <a:rPr lang="pl-PL" sz="4800" noProof="1"/>
              <a:t> Wokół metali</a:t>
            </a:r>
          </a:p>
          <a:p>
            <a:pPr algn="l" rtl="0"/>
            <a:r>
              <a:rPr lang="pl-PL" sz="4800" noProof="1"/>
              <a:t> Świat tworzyw sztucznych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a architektura wielokąta" title="Abstrakcyjna architektura wielokąta">
            <a:extLst>
              <a:ext uri="{FF2B5EF4-FFF2-40B4-BE49-F238E27FC236}">
                <a16:creationId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916869" y="144000"/>
            <a:ext cx="5275131" cy="6048000"/>
          </a:xfrm>
        </p:spPr>
      </p:pic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2069" y="1236616"/>
            <a:ext cx="5472000" cy="4406539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3200" noProof="1"/>
              <a:t>Podstawowym surowcem, z którego otrzymuje się papier, są włókna roślinne</a:t>
            </a:r>
          </a:p>
          <a:p>
            <a:pPr rtl="0"/>
            <a:r>
              <a:rPr lang="pl-PL" noProof="1"/>
              <a:t>Jodła, sosna, buk, topola, świerk</a:t>
            </a:r>
          </a:p>
          <a:p>
            <a:pPr rtl="0"/>
            <a:r>
              <a:rPr lang="pl-PL" noProof="1"/>
              <a:t>Len, konopie, trzcina, bawełna</a:t>
            </a:r>
          </a:p>
          <a:p>
            <a:pPr marL="0" indent="0">
              <a:buNone/>
            </a:pPr>
            <a:r>
              <a:rPr lang="pl-PL" sz="3200" noProof="1"/>
              <a:t>Surowce wtórne (zużyte materiały)</a:t>
            </a:r>
          </a:p>
          <a:p>
            <a:r>
              <a:rPr lang="pl-PL" noProof="1"/>
              <a:t>Makulatura (gazety, książki, papierowe opakowania)</a:t>
            </a:r>
          </a:p>
          <a:p>
            <a:r>
              <a:rPr lang="pl-PL" noProof="1"/>
              <a:t>Fragment tkanin (bawełna len)</a:t>
            </a:r>
          </a:p>
          <a:p>
            <a:pPr marL="0" indent="0">
              <a:buNone/>
            </a:pPr>
            <a:r>
              <a:rPr lang="pl-PL" sz="2800" noProof="1"/>
              <a:t>W papierni do surowców dodaje się wodę, barwniki, klej i wypełniacze np.kredę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/>
              <a:t>Jak powstaje papier</a:t>
            </a:r>
          </a:p>
        </p:txBody>
      </p:sp>
      <p:sp>
        <p:nvSpPr>
          <p:cNvPr id="25" name="Podtytuł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165600"/>
            <a:ext cx="3372329" cy="1074510"/>
          </a:xfrm>
        </p:spPr>
        <p:txBody>
          <a:bodyPr rtlCol="0"/>
          <a:lstStyle/>
          <a:p>
            <a:pPr rtl="0"/>
            <a:r>
              <a:rPr lang="pl-PL" noProof="1"/>
              <a:t>Od włókien roślinnych, poprzez kadzie, sita do rulonu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 rtl="0"/>
              <a:t>3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491050" y="1699309"/>
            <a:ext cx="3836200" cy="3044399"/>
          </a:xfrm>
        </p:spPr>
        <p:txBody>
          <a:bodyPr/>
          <a:lstStyle/>
          <a:p>
            <a:r>
              <a:rPr lang="pl-PL" dirty="0"/>
              <a:t>Rodzaje papieru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722985" y="3646507"/>
            <a:ext cx="3372329" cy="1657013"/>
          </a:xfrm>
        </p:spPr>
        <p:txBody>
          <a:bodyPr/>
          <a:lstStyle/>
          <a:p>
            <a:r>
              <a:rPr lang="pl-PL" dirty="0"/>
              <a:t>Papier zwykły</a:t>
            </a:r>
          </a:p>
          <a:p>
            <a:r>
              <a:rPr lang="pl-PL" dirty="0"/>
              <a:t>Bibuła , krepina</a:t>
            </a:r>
          </a:p>
          <a:p>
            <a:r>
              <a:rPr lang="pl-PL" dirty="0"/>
              <a:t>Karton</a:t>
            </a:r>
          </a:p>
          <a:p>
            <a:r>
              <a:rPr lang="pl-PL" dirty="0"/>
              <a:t>tektura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237" y="627746"/>
            <a:ext cx="2143125" cy="214312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1" smtClean="0"/>
              <a:pPr rtl="0"/>
              <a:t>4</a:t>
            </a:fld>
            <a:endParaRPr lang="pl-PL" noProof="1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9" y="631964"/>
            <a:ext cx="2956627" cy="2269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004" y="3323444"/>
            <a:ext cx="3239589" cy="215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7" y="3323444"/>
            <a:ext cx="3221052" cy="21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4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 descr="Szybkie poruszanie się w zakrzywionym tunelu" title="Szybkie poruszanie się w zakrzywionym tunelu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>
          <a:xfrm>
            <a:off x="206143" y="326356"/>
            <a:ext cx="11905200" cy="6570000"/>
          </a:xfr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/>
              <a:t>Dziękuję za uwagę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pl-PL" noProof="1"/>
          </a:p>
          <a:p>
            <a:pPr rtl="0"/>
            <a:endParaRPr lang="pl-PL" noProof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A2311C-529E-4122-A4F9-F992359259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Motyw pakietu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813_TF00564740" id="{B6CAFBD2-351D-4ACA-B191-D6E7C0C4A0A5}" vid="{041C4879-C119-4517-87AD-1DBC178C816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5D37E-7F4E-4FAA-AEBF-D3016C5066C4}">
  <ds:schemaRefs>
    <ds:schemaRef ds:uri="http://purl.org/dc/dcmitype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— ciemne drewno</Template>
  <TotalTime>0</TotalTime>
  <Words>129</Words>
  <Application>Microsoft Office PowerPoint</Application>
  <PresentationFormat>Panoramiczny</PresentationFormat>
  <Paragraphs>30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Motyw pakietu Office</vt:lpstr>
      <vt:lpstr>Materiały stosowane  w technice</vt:lpstr>
      <vt:lpstr>Rodzaje materiałów</vt:lpstr>
      <vt:lpstr>Jak powstaje papier</vt:lpstr>
      <vt:lpstr>Rodzaje papieru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2020-05-03T11:32:38Z</dcterms:created>
  <dcterms:modified xsi:type="dcterms:W3CDTF">2020-05-08T10:34:34Z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