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</a:t>
            </a:r>
            <a:r>
              <a:rPr lang="pl-PL" sz="400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szkolnym </a:t>
            </a:r>
            <a:r>
              <a:rPr lang="pl-PL" sz="400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7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Rozwój człowieka od narodzin do późnej starości.</a:t>
            </a:r>
          </a:p>
          <a:p>
            <a:r>
              <a:rPr lang="pl-PL" sz="1800" dirty="0" smtClean="0"/>
              <a:t>Dojrzałość, to znaczy?</a:t>
            </a:r>
          </a:p>
          <a:p>
            <a:r>
              <a:rPr lang="pl-PL" sz="1800" dirty="0" smtClean="0"/>
              <a:t>Dojrzewanie fizyczne i psychiczne.</a:t>
            </a:r>
          </a:p>
          <a:p>
            <a:r>
              <a:rPr lang="pl-PL" sz="1800" dirty="0" smtClean="0"/>
              <a:t>Pierwsze uczucia.</a:t>
            </a:r>
          </a:p>
          <a:p>
            <a:r>
              <a:rPr lang="pl-PL" sz="1800" dirty="0" smtClean="0"/>
              <a:t>Przekazywanie życia- powołanie do życia nowego człowieka powinno być decyzją świadomą i odpowiedzialną.</a:t>
            </a:r>
          </a:p>
          <a:p>
            <a:r>
              <a:rPr lang="pl-PL" sz="1800" dirty="0" smtClean="0"/>
              <a:t>Przemiany w organizmie kobiety i mężczyzny, od których zależy ich płodność.</a:t>
            </a:r>
          </a:p>
          <a:p>
            <a:r>
              <a:rPr lang="pl-PL" sz="1800" dirty="0" smtClean="0"/>
              <a:t>Czas oczekiwania- ciąża.</a:t>
            </a:r>
          </a:p>
          <a:p>
            <a:r>
              <a:rPr lang="pl-PL" sz="1800" dirty="0" smtClean="0"/>
              <a:t>Pierwsze kroki w szczęśliwe dzieciństwo .</a:t>
            </a:r>
          </a:p>
          <a:p>
            <a:r>
              <a:rPr lang="pl-PL" sz="1800" dirty="0" smtClean="0"/>
              <a:t>Komunikacja w rodzinie .</a:t>
            </a:r>
          </a:p>
          <a:p>
            <a:r>
              <a:rPr lang="pl-PL" sz="1800" dirty="0" err="1" smtClean="0"/>
              <a:t>Savoir-vivre</a:t>
            </a:r>
            <a:r>
              <a:rPr lang="pl-PL" sz="1800" dirty="0" smtClean="0"/>
              <a:t>, czyli zasady dobrego wychowania.</a:t>
            </a:r>
          </a:p>
          <a:p>
            <a:r>
              <a:rPr lang="pl-PL" sz="1800" dirty="0" smtClean="0"/>
              <a:t>Utrata wolności. Zagrożenia. Uzależnienia chemiczne i behawioralne.</a:t>
            </a:r>
          </a:p>
          <a:p>
            <a:r>
              <a:rPr lang="pl-PL" sz="1800" dirty="0" smtClean="0"/>
              <a:t>Ludzie </a:t>
            </a:r>
            <a:r>
              <a:rPr lang="pl-PL" sz="1800" smtClean="0"/>
              <a:t>drogowskazy- autorytet.</a:t>
            </a:r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100</Words>
  <Application>Microsoft Office PowerPoint</Application>
  <PresentationFormat>Pokaz na ekranie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2022/2023</vt:lpstr>
      <vt:lpstr>Klasa 7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6</cp:revision>
  <dcterms:created xsi:type="dcterms:W3CDTF">2021-08-31T07:22:35Z</dcterms:created>
  <dcterms:modified xsi:type="dcterms:W3CDTF">2022-08-31T08:36:08Z</dcterms:modified>
</cp:coreProperties>
</file>