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09B7-03A9-449D-B99A-031B5EF3E108}" type="datetimeFigureOut">
              <a:rPr lang="pl-PL" smtClean="0"/>
              <a:t>03.03.2020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CEDC-5DEF-4B88-8026-3D9B8FC801B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ECEDC-5DEF-4B88-8026-3D9B8FC801B9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97A96-B8A2-4552-B435-C2212A5FA9B3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05A98C-C8B6-4157-A964-7A2C7BAA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zolnierze-wykle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Stanisław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Cieślewski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4" name="Symbol zastępczy zawartości 3" descr="poslancy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714776" cy="5087251"/>
          </a:xfrm>
        </p:spPr>
      </p:pic>
      <p:sp>
        <p:nvSpPr>
          <p:cNvPr id="5" name="pole tekstowe 4"/>
          <p:cNvSpPr txBox="1"/>
          <p:nvPr/>
        </p:nvSpPr>
        <p:spPr>
          <a:xfrm>
            <a:off x="3929058" y="1928802"/>
            <a:ext cx="5214942" cy="4154984"/>
          </a:xfrm>
          <a:prstGeom prst="rect">
            <a:avLst/>
          </a:prstGeom>
          <a:noFill/>
          <a:ln w="22225" cmpd="dbl">
            <a:solidFill>
              <a:srgbClr val="FF0000">
                <a:alpha val="6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ur. 21 czerwca 1907 w </a:t>
            </a:r>
            <a:r>
              <a:rPr lang="pl-PL" sz="2400" dirty="0" smtClean="0">
                <a:solidFill>
                  <a:schemeClr val="bg2"/>
                </a:solidFill>
              </a:rPr>
              <a:t>Bronowie.</a:t>
            </a:r>
            <a:endParaRPr lang="pl-PL" sz="2400" dirty="0" smtClean="0">
              <a:solidFill>
                <a:schemeClr val="bg2"/>
              </a:solidFill>
            </a:endParaRPr>
          </a:p>
          <a:p>
            <a:r>
              <a:rPr lang="pl-PL" sz="2400" dirty="0" smtClean="0">
                <a:solidFill>
                  <a:schemeClr val="bg2"/>
                </a:solidFill>
              </a:rPr>
              <a:t>zm</a:t>
            </a:r>
            <a:r>
              <a:rPr lang="pl-PL" sz="2400" dirty="0" smtClean="0">
                <a:solidFill>
                  <a:schemeClr val="bg2"/>
                </a:solidFill>
              </a:rPr>
              <a:t>. 27 sierpnia 1952 w Grądach </a:t>
            </a:r>
            <a:r>
              <a:rPr lang="pl-PL" sz="2400" dirty="0" smtClean="0">
                <a:solidFill>
                  <a:schemeClr val="bg2"/>
                </a:solidFill>
              </a:rPr>
              <a:t>Małych.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T</a:t>
            </a:r>
            <a:r>
              <a:rPr lang="pl-PL" sz="2400" dirty="0" smtClean="0">
                <a:solidFill>
                  <a:schemeClr val="bg2"/>
                </a:solidFill>
              </a:rPr>
              <a:t>echnik </a:t>
            </a:r>
            <a:r>
              <a:rPr lang="pl-PL" sz="2400" dirty="0" smtClean="0">
                <a:solidFill>
                  <a:schemeClr val="bg2"/>
                </a:solidFill>
              </a:rPr>
              <a:t>przemysłu </a:t>
            </a:r>
            <a:r>
              <a:rPr lang="pl-PL" sz="2400" dirty="0" smtClean="0">
                <a:solidFill>
                  <a:schemeClr val="bg2"/>
                </a:solidFill>
              </a:rPr>
              <a:t>leśnego.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Porucznik </a:t>
            </a:r>
            <a:r>
              <a:rPr lang="pl-PL" sz="2400" dirty="0" smtClean="0">
                <a:solidFill>
                  <a:schemeClr val="bg2"/>
                </a:solidFill>
              </a:rPr>
              <a:t>rezerwy Wojska </a:t>
            </a:r>
            <a:r>
              <a:rPr lang="pl-PL" sz="2400" dirty="0" smtClean="0">
                <a:solidFill>
                  <a:schemeClr val="bg2"/>
                </a:solidFill>
              </a:rPr>
              <a:t>Polskiego. Komendant </a:t>
            </a:r>
            <a:r>
              <a:rPr lang="pl-PL" sz="2400" dirty="0" smtClean="0">
                <a:solidFill>
                  <a:schemeClr val="bg2"/>
                </a:solidFill>
              </a:rPr>
              <a:t>Obwodu Łomżyńskiego </a:t>
            </a:r>
            <a:r>
              <a:rPr lang="pl-PL" sz="2400" dirty="0" err="1" smtClean="0">
                <a:solidFill>
                  <a:schemeClr val="bg2"/>
                </a:solidFill>
              </a:rPr>
              <a:t>ZWZ–AK</a:t>
            </a:r>
            <a:r>
              <a:rPr lang="pl-PL" sz="2400" dirty="0" smtClean="0">
                <a:solidFill>
                  <a:schemeClr val="bg2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Dowódca </a:t>
            </a:r>
            <a:r>
              <a:rPr lang="pl-PL" sz="2400" dirty="0" smtClean="0">
                <a:solidFill>
                  <a:schemeClr val="bg2"/>
                </a:solidFill>
              </a:rPr>
              <a:t>odtwarzanego w konspiracji 33 Pułku Piechoty AK w stopniu </a:t>
            </a:r>
            <a:r>
              <a:rPr lang="pl-PL" sz="2400" dirty="0" smtClean="0">
                <a:solidFill>
                  <a:schemeClr val="bg2"/>
                </a:solidFill>
              </a:rPr>
              <a:t>kapitana.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Rozkazem </a:t>
            </a:r>
            <a:r>
              <a:rPr lang="pl-PL" sz="2400" dirty="0" smtClean="0">
                <a:solidFill>
                  <a:schemeClr val="bg2"/>
                </a:solidFill>
              </a:rPr>
              <a:t>z 15 sierpnia 1944 został mianowany do stopnia majora. 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Stanisław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Cieślewski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6" name="Symbol zastępczy zawartości 5" descr="22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55270"/>
            <a:ext cx="4643470" cy="5174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klec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10733"/>
            <a:ext cx="9144000" cy="68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rmia-krajowa-orz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iwD1E3nF2L3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992" y="3429000"/>
            <a:ext cx="52907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429000"/>
            <a:ext cx="35718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kotw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3" y="0"/>
            <a:ext cx="652346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mjr Zygmunt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Szendzielarz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 „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Łupaszka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”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5" name="Symbol zastępczy zawartości 3" descr="02.lupaszk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3"/>
            <a:ext cx="4286280" cy="528638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357686" y="2285992"/>
            <a:ext cx="4786314" cy="2677656"/>
          </a:xfrm>
          <a:prstGeom prst="rect">
            <a:avLst/>
          </a:prstGeom>
          <a:noFill/>
          <a:ln w="25400" cmpd="dbl">
            <a:solidFill>
              <a:srgbClr val="FF0000">
                <a:alpha val="6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Ur</a:t>
            </a:r>
            <a:r>
              <a:rPr lang="pl-PL" sz="2400" dirty="0" smtClean="0">
                <a:solidFill>
                  <a:schemeClr val="bg2"/>
                </a:solidFill>
              </a:rPr>
              <a:t>. 12 marca 1910 w Stryju</a:t>
            </a:r>
            <a:r>
              <a:rPr lang="pl-PL" sz="2400" dirty="0" smtClean="0">
                <a:solidFill>
                  <a:schemeClr val="bg2"/>
                </a:solidFill>
              </a:rPr>
              <a:t>,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 </a:t>
            </a:r>
            <a:r>
              <a:rPr lang="pl-PL" sz="2400" dirty="0" smtClean="0">
                <a:solidFill>
                  <a:schemeClr val="bg2"/>
                </a:solidFill>
              </a:rPr>
              <a:t>zm. 8 lutego 1951 </a:t>
            </a:r>
            <a:r>
              <a:rPr lang="pl-PL" sz="2400" dirty="0" smtClean="0">
                <a:solidFill>
                  <a:schemeClr val="bg2"/>
                </a:solidFill>
              </a:rPr>
              <a:t>w Warszawie. Major </a:t>
            </a:r>
            <a:r>
              <a:rPr lang="pl-PL" sz="2400" dirty="0" smtClean="0">
                <a:solidFill>
                  <a:schemeClr val="bg2"/>
                </a:solidFill>
              </a:rPr>
              <a:t>kawalerii Wojska Polskiego i Armii Krajowej. </a:t>
            </a:r>
            <a:endParaRPr lang="pl-PL" sz="2400" dirty="0" smtClean="0">
              <a:solidFill>
                <a:schemeClr val="bg2"/>
              </a:solidFill>
            </a:endParaRPr>
          </a:p>
          <a:p>
            <a:r>
              <a:rPr lang="pl-PL" sz="2400" dirty="0" smtClean="0">
                <a:solidFill>
                  <a:schemeClr val="bg2"/>
                </a:solidFill>
              </a:rPr>
              <a:t>Dowódca </a:t>
            </a:r>
            <a:r>
              <a:rPr lang="pl-PL" sz="2400" dirty="0" smtClean="0">
                <a:solidFill>
                  <a:schemeClr val="bg2"/>
                </a:solidFill>
              </a:rPr>
              <a:t>5 Wileńskiej Brygady AK. Pośmiertnie awansowany na stopień podpułkownika.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mjr Zygmunt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Szendzielarz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 „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Łupaszka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”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5" name="Symbol zastępczy zawartości 3" descr="łupasz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429684" cy="513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gen. August Emil Fieldorf „Nil”</a:t>
            </a:r>
            <a:endParaRPr lang="pl-PL" sz="48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5" name="Symbol zastępczy zawartości 5" descr="Ni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945923" cy="516236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14810" y="2285992"/>
            <a:ext cx="4929190" cy="3046988"/>
          </a:xfrm>
          <a:prstGeom prst="rect">
            <a:avLst/>
          </a:prstGeom>
          <a:noFill/>
          <a:ln w="19050" cmpd="dbl">
            <a:solidFill>
              <a:srgbClr val="FF0000">
                <a:alpha val="6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Ur.</a:t>
            </a:r>
            <a:r>
              <a:rPr lang="pl-PL" sz="2400" dirty="0" smtClean="0">
                <a:solidFill>
                  <a:schemeClr val="bg2"/>
                </a:solidFill>
              </a:rPr>
              <a:t> 20 marca 1895 </a:t>
            </a:r>
            <a:r>
              <a:rPr lang="pl-PL" sz="2400" dirty="0" smtClean="0">
                <a:solidFill>
                  <a:schemeClr val="bg2"/>
                </a:solidFill>
              </a:rPr>
              <a:t>w Krakowie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Zm.</a:t>
            </a:r>
            <a:r>
              <a:rPr lang="pl-PL" sz="2400" dirty="0" smtClean="0">
                <a:solidFill>
                  <a:schemeClr val="bg2"/>
                </a:solidFill>
              </a:rPr>
              <a:t> 24 lutego 1953 </a:t>
            </a:r>
            <a:r>
              <a:rPr lang="pl-PL" sz="2400" dirty="0" smtClean="0">
                <a:solidFill>
                  <a:schemeClr val="bg2"/>
                </a:solidFill>
              </a:rPr>
              <a:t>w Warszawie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Generał </a:t>
            </a:r>
            <a:r>
              <a:rPr lang="pl-PL" sz="2400" dirty="0" smtClean="0">
                <a:solidFill>
                  <a:schemeClr val="bg2"/>
                </a:solidFill>
              </a:rPr>
              <a:t>brygady Wojska </a:t>
            </a:r>
            <a:r>
              <a:rPr lang="pl-PL" sz="2400" dirty="0" smtClean="0">
                <a:solidFill>
                  <a:schemeClr val="bg2"/>
                </a:solidFill>
              </a:rPr>
              <a:t>Polskiego.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O</a:t>
            </a:r>
            <a:r>
              <a:rPr lang="pl-PL" sz="2400" dirty="0" smtClean="0">
                <a:solidFill>
                  <a:schemeClr val="bg2"/>
                </a:solidFill>
              </a:rPr>
              <a:t>rganizator </a:t>
            </a:r>
            <a:r>
              <a:rPr lang="pl-PL" sz="2400" dirty="0" smtClean="0">
                <a:solidFill>
                  <a:schemeClr val="bg2"/>
                </a:solidFill>
              </a:rPr>
              <a:t>i dowódca Kedywu </a:t>
            </a:r>
            <a:endParaRPr lang="pl-PL" sz="2400" dirty="0" smtClean="0">
              <a:solidFill>
                <a:schemeClr val="bg2"/>
              </a:solidFill>
            </a:endParaRPr>
          </a:p>
          <a:p>
            <a:r>
              <a:rPr lang="pl-PL" sz="2400" dirty="0" smtClean="0">
                <a:solidFill>
                  <a:schemeClr val="bg2"/>
                </a:solidFill>
              </a:rPr>
              <a:t>Armii Krajowej.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Z</a:t>
            </a:r>
            <a:r>
              <a:rPr lang="pl-PL" sz="2400" dirty="0" smtClean="0">
                <a:solidFill>
                  <a:schemeClr val="bg2"/>
                </a:solidFill>
              </a:rPr>
              <a:t>astępca </a:t>
            </a:r>
            <a:r>
              <a:rPr lang="pl-PL" sz="2400" dirty="0" smtClean="0">
                <a:solidFill>
                  <a:schemeClr val="bg2"/>
                </a:solidFill>
              </a:rPr>
              <a:t>Komendanta Głównego </a:t>
            </a:r>
            <a:r>
              <a:rPr lang="pl-PL" sz="2400" dirty="0" smtClean="0">
                <a:solidFill>
                  <a:schemeClr val="bg2"/>
                </a:solidFill>
              </a:rPr>
              <a:t>AK. Pośmiertnie </a:t>
            </a:r>
            <a:r>
              <a:rPr lang="pl-PL" sz="2400" dirty="0" smtClean="0">
                <a:solidFill>
                  <a:schemeClr val="bg2"/>
                </a:solidFill>
              </a:rPr>
              <a:t>odznaczony Orderem Orła Białego.</a:t>
            </a:r>
            <a:endParaRPr lang="pl-PL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gen. August Emil Fieldorf „Nil”</a:t>
            </a:r>
            <a:endParaRPr lang="pl-PL" sz="48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4" name="Symbol zastępczy zawartości 3" descr="0002RAT6MXTFKME6-C317-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4214841" cy="514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Danuta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Siedzikówna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 </a:t>
            </a:r>
            <a:b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</a:b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„Inka”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6" name="Symbol zastępczy zawartości 5" descr="Ink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857652" cy="5132131"/>
          </a:xfrm>
        </p:spPr>
      </p:pic>
      <p:sp>
        <p:nvSpPr>
          <p:cNvPr id="4" name="pole tekstowe 3"/>
          <p:cNvSpPr txBox="1"/>
          <p:nvPr/>
        </p:nvSpPr>
        <p:spPr>
          <a:xfrm>
            <a:off x="4286216" y="2428868"/>
            <a:ext cx="4857784" cy="3416320"/>
          </a:xfrm>
          <a:prstGeom prst="rect">
            <a:avLst/>
          </a:prstGeom>
          <a:noFill/>
          <a:ln w="22225" cmpd="dbl">
            <a:solidFill>
              <a:srgbClr val="FF0000">
                <a:alpha val="6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Ur</a:t>
            </a:r>
            <a:r>
              <a:rPr lang="pl-PL" sz="2400" dirty="0" smtClean="0">
                <a:solidFill>
                  <a:schemeClr val="bg2"/>
                </a:solidFill>
              </a:rPr>
              <a:t>. 3 września 1928 w </a:t>
            </a:r>
            <a:r>
              <a:rPr lang="pl-PL" sz="2400" dirty="0" smtClean="0">
                <a:solidFill>
                  <a:schemeClr val="bg2"/>
                </a:solidFill>
              </a:rPr>
              <a:t>Guszczewinie.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Z</a:t>
            </a:r>
            <a:r>
              <a:rPr lang="pl-PL" sz="2400" dirty="0" smtClean="0">
                <a:solidFill>
                  <a:schemeClr val="bg2"/>
                </a:solidFill>
              </a:rPr>
              <a:t>m</a:t>
            </a:r>
            <a:r>
              <a:rPr lang="pl-PL" sz="2400" dirty="0" smtClean="0">
                <a:solidFill>
                  <a:schemeClr val="bg2"/>
                </a:solidFill>
              </a:rPr>
              <a:t>. 28 sierpnia 1946 w </a:t>
            </a:r>
            <a:r>
              <a:rPr lang="pl-PL" sz="2400" dirty="0" smtClean="0">
                <a:solidFill>
                  <a:schemeClr val="bg2"/>
                </a:solidFill>
              </a:rPr>
              <a:t>Gdańsku.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S</a:t>
            </a:r>
            <a:r>
              <a:rPr lang="pl-PL" sz="2400" dirty="0" smtClean="0">
                <a:solidFill>
                  <a:schemeClr val="bg2"/>
                </a:solidFill>
              </a:rPr>
              <a:t>anitariuszka </a:t>
            </a:r>
            <a:r>
              <a:rPr lang="pl-PL" sz="2400" dirty="0" smtClean="0">
                <a:solidFill>
                  <a:schemeClr val="bg2"/>
                </a:solidFill>
              </a:rPr>
              <a:t>4. szwadronu odtworzonej na Białostocczyźnie 5 Wileńskiej Brygady </a:t>
            </a:r>
            <a:r>
              <a:rPr lang="pl-PL" sz="2400" dirty="0" smtClean="0">
                <a:solidFill>
                  <a:schemeClr val="bg2"/>
                </a:solidFill>
              </a:rPr>
              <a:t>AK.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W</a:t>
            </a:r>
            <a:r>
              <a:rPr lang="pl-PL" sz="2400" dirty="0" smtClean="0">
                <a:solidFill>
                  <a:schemeClr val="bg2"/>
                </a:solidFill>
              </a:rPr>
              <a:t> </a:t>
            </a:r>
            <a:r>
              <a:rPr lang="pl-PL" sz="2400" dirty="0" smtClean="0">
                <a:solidFill>
                  <a:schemeClr val="bg2"/>
                </a:solidFill>
              </a:rPr>
              <a:t>1946 w 1 szwadronie Brygady działającym na </a:t>
            </a:r>
            <a:r>
              <a:rPr lang="pl-PL" sz="2400" dirty="0" smtClean="0">
                <a:solidFill>
                  <a:schemeClr val="bg2"/>
                </a:solidFill>
              </a:rPr>
              <a:t>Pomorzu. 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P</a:t>
            </a:r>
            <a:r>
              <a:rPr lang="pl-PL" sz="2400" dirty="0" smtClean="0">
                <a:solidFill>
                  <a:schemeClr val="bg2"/>
                </a:solidFill>
              </a:rPr>
              <a:t>ośmiertnie </a:t>
            </a:r>
            <a:r>
              <a:rPr lang="pl-PL" sz="2400" dirty="0" smtClean="0">
                <a:solidFill>
                  <a:schemeClr val="bg2"/>
                </a:solidFill>
              </a:rPr>
              <a:t>mianowana podporucznikiem Wojska Polskiego</a:t>
            </a:r>
            <a:r>
              <a:rPr lang="pl-PL" sz="2400" dirty="0" smtClean="0">
                <a:solidFill>
                  <a:schemeClr val="bg2"/>
                </a:solidFill>
              </a:rPr>
              <a:t>.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Danuta </a:t>
            </a:r>
            <a:r>
              <a:rPr lang="pl-PL" sz="5400" dirty="0" err="1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Siedzikówna</a:t>
            </a: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 </a:t>
            </a:r>
            <a:b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</a:br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„Inka”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5" name="Symbol zastępczy zawartości 4" descr="Danuta_Siedzikow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643866" cy="5170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Rotmistrz Witold Pilecki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4" name="Symbol zastępczy zawartości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571612"/>
            <a:ext cx="3963932" cy="5121401"/>
          </a:xfrm>
        </p:spPr>
      </p:pic>
      <p:sp>
        <p:nvSpPr>
          <p:cNvPr id="5" name="pole tekstowe 4"/>
          <p:cNvSpPr txBox="1"/>
          <p:nvPr/>
        </p:nvSpPr>
        <p:spPr>
          <a:xfrm>
            <a:off x="4571968" y="1643050"/>
            <a:ext cx="4572032" cy="5016758"/>
          </a:xfrm>
          <a:prstGeom prst="rect">
            <a:avLst/>
          </a:prstGeom>
          <a:noFill/>
          <a:ln w="22225" cmpd="dbl">
            <a:solidFill>
              <a:srgbClr val="FF0000">
                <a:alpha val="6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2"/>
                </a:solidFill>
              </a:rPr>
              <a:t>Ur</a:t>
            </a:r>
            <a:r>
              <a:rPr lang="pl-PL" sz="2000" dirty="0" smtClean="0">
                <a:solidFill>
                  <a:schemeClr val="bg2"/>
                </a:solidFill>
              </a:rPr>
              <a:t>. 13 maja 1901 w </a:t>
            </a:r>
            <a:r>
              <a:rPr lang="pl-PL" sz="2000" dirty="0" err="1" smtClean="0">
                <a:solidFill>
                  <a:schemeClr val="bg2"/>
                </a:solidFill>
              </a:rPr>
              <a:t>Ołońcu</a:t>
            </a:r>
            <a:r>
              <a:rPr lang="pl-PL" sz="2000" dirty="0" smtClean="0">
                <a:solidFill>
                  <a:schemeClr val="bg2"/>
                </a:solidFill>
              </a:rPr>
              <a:t>.</a:t>
            </a:r>
            <a:endParaRPr lang="pl-PL" sz="2000" dirty="0" smtClean="0">
              <a:solidFill>
                <a:schemeClr val="bg2"/>
              </a:solidFill>
            </a:endParaRPr>
          </a:p>
          <a:p>
            <a:r>
              <a:rPr lang="pl-PL" sz="2000" dirty="0" smtClean="0">
                <a:solidFill>
                  <a:schemeClr val="bg2"/>
                </a:solidFill>
              </a:rPr>
              <a:t> Zm</a:t>
            </a:r>
            <a:r>
              <a:rPr lang="pl-PL" sz="2000" dirty="0" smtClean="0">
                <a:solidFill>
                  <a:schemeClr val="bg2"/>
                </a:solidFill>
              </a:rPr>
              <a:t>. 25 maja 1948 w </a:t>
            </a:r>
            <a:r>
              <a:rPr lang="pl-PL" sz="2000" dirty="0" smtClean="0">
                <a:solidFill>
                  <a:schemeClr val="bg2"/>
                </a:solidFill>
              </a:rPr>
              <a:t>Warszawie</a:t>
            </a:r>
            <a:r>
              <a:rPr lang="pl-PL" sz="2000" dirty="0" smtClean="0">
                <a:solidFill>
                  <a:schemeClr val="bg2"/>
                </a:solidFill>
              </a:rPr>
              <a:t>.</a:t>
            </a:r>
            <a:r>
              <a:rPr lang="pl-PL" sz="2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R</a:t>
            </a:r>
            <a:r>
              <a:rPr lang="pl-PL" sz="2000" dirty="0" smtClean="0">
                <a:solidFill>
                  <a:schemeClr val="bg2"/>
                </a:solidFill>
              </a:rPr>
              <a:t>otmistrz </a:t>
            </a:r>
            <a:r>
              <a:rPr lang="pl-PL" sz="2000" dirty="0" smtClean="0">
                <a:solidFill>
                  <a:schemeClr val="bg2"/>
                </a:solidFill>
              </a:rPr>
              <a:t>kawalerii Wojska </a:t>
            </a:r>
            <a:r>
              <a:rPr lang="pl-PL" sz="2000" dirty="0" smtClean="0">
                <a:solidFill>
                  <a:schemeClr val="bg2"/>
                </a:solidFill>
              </a:rPr>
              <a:t>Polskiego.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W</a:t>
            </a:r>
            <a:r>
              <a:rPr lang="pl-PL" sz="2000" dirty="0" smtClean="0">
                <a:solidFill>
                  <a:schemeClr val="bg2"/>
                </a:solidFill>
              </a:rPr>
              <a:t>spółzałożyciel </a:t>
            </a:r>
            <a:r>
              <a:rPr lang="pl-PL" sz="2000" dirty="0" smtClean="0">
                <a:solidFill>
                  <a:schemeClr val="bg2"/>
                </a:solidFill>
              </a:rPr>
              <a:t>Tajnej Armii </a:t>
            </a:r>
            <a:r>
              <a:rPr lang="pl-PL" sz="2000" dirty="0" smtClean="0">
                <a:solidFill>
                  <a:schemeClr val="bg2"/>
                </a:solidFill>
              </a:rPr>
              <a:t>Polskiej.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żołnierz </a:t>
            </a:r>
            <a:r>
              <a:rPr lang="pl-PL" sz="2000" dirty="0" smtClean="0">
                <a:solidFill>
                  <a:schemeClr val="bg2"/>
                </a:solidFill>
              </a:rPr>
              <a:t>Armii </a:t>
            </a:r>
            <a:r>
              <a:rPr lang="pl-PL" sz="2000" dirty="0" smtClean="0">
                <a:solidFill>
                  <a:schemeClr val="bg2"/>
                </a:solidFill>
              </a:rPr>
              <a:t>Krajowej.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W</a:t>
            </a:r>
            <a:r>
              <a:rPr lang="pl-PL" sz="2000" dirty="0" smtClean="0">
                <a:solidFill>
                  <a:schemeClr val="bg2"/>
                </a:solidFill>
              </a:rPr>
              <a:t>ięzień </a:t>
            </a:r>
            <a:r>
              <a:rPr lang="pl-PL" sz="2000" dirty="0" smtClean="0">
                <a:solidFill>
                  <a:schemeClr val="bg2"/>
                </a:solidFill>
              </a:rPr>
              <a:t>i organizator ruchu oporu w KL </a:t>
            </a:r>
            <a:r>
              <a:rPr lang="pl-PL" sz="2000" dirty="0" smtClean="0">
                <a:solidFill>
                  <a:schemeClr val="bg2"/>
                </a:solidFill>
              </a:rPr>
              <a:t>Auschwitz.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Autor </a:t>
            </a:r>
            <a:r>
              <a:rPr lang="pl-PL" sz="2000" dirty="0" smtClean="0">
                <a:solidFill>
                  <a:schemeClr val="bg2"/>
                </a:solidFill>
              </a:rPr>
              <a:t>raportów o </a:t>
            </a:r>
            <a:r>
              <a:rPr lang="pl-PL" sz="2000" dirty="0" smtClean="0">
                <a:solidFill>
                  <a:schemeClr val="bg2"/>
                </a:solidFill>
              </a:rPr>
              <a:t>Holocauście</a:t>
            </a:r>
            <a:r>
              <a:rPr lang="pl-PL" sz="2000" dirty="0" smtClean="0">
                <a:solidFill>
                  <a:schemeClr val="bg2"/>
                </a:solidFill>
              </a:rPr>
              <a:t>, tzw. Raportów </a:t>
            </a:r>
            <a:r>
              <a:rPr lang="pl-PL" sz="2000" dirty="0" smtClean="0">
                <a:solidFill>
                  <a:schemeClr val="bg2"/>
                </a:solidFill>
              </a:rPr>
              <a:t>Pileckiego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Oskarżony </a:t>
            </a:r>
            <a:r>
              <a:rPr lang="pl-PL" sz="2000" dirty="0" smtClean="0">
                <a:solidFill>
                  <a:schemeClr val="bg2"/>
                </a:solidFill>
              </a:rPr>
              <a:t>i skazany przez władze komunistyczne Polski </a:t>
            </a:r>
            <a:r>
              <a:rPr lang="pl-PL" sz="2000" dirty="0" smtClean="0">
                <a:solidFill>
                  <a:schemeClr val="bg2"/>
                </a:solidFill>
              </a:rPr>
              <a:t>Ludowej na </a:t>
            </a:r>
            <a:r>
              <a:rPr lang="pl-PL" sz="2000" dirty="0" smtClean="0">
                <a:solidFill>
                  <a:schemeClr val="bg2"/>
                </a:solidFill>
              </a:rPr>
              <a:t>karę śmierci, stracony w </a:t>
            </a:r>
            <a:r>
              <a:rPr lang="pl-PL" sz="2000" dirty="0" smtClean="0">
                <a:solidFill>
                  <a:schemeClr val="bg2"/>
                </a:solidFill>
              </a:rPr>
              <a:t>1948.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Unieważnienie </a:t>
            </a:r>
            <a:r>
              <a:rPr lang="pl-PL" sz="2000" dirty="0" smtClean="0">
                <a:solidFill>
                  <a:schemeClr val="bg2"/>
                </a:solidFill>
              </a:rPr>
              <a:t>wyroku nastąpiło w </a:t>
            </a:r>
            <a:r>
              <a:rPr lang="pl-PL" sz="2000" dirty="0" smtClean="0">
                <a:solidFill>
                  <a:schemeClr val="bg2"/>
                </a:solidFill>
              </a:rPr>
              <a:t>1990.</a:t>
            </a:r>
          </a:p>
          <a:p>
            <a:r>
              <a:rPr lang="pl-PL" sz="2000" dirty="0" smtClean="0">
                <a:solidFill>
                  <a:schemeClr val="bg2"/>
                </a:solidFill>
              </a:rPr>
              <a:t>Pośmiertnie</a:t>
            </a:r>
            <a:r>
              <a:rPr lang="pl-PL" sz="2000" dirty="0" smtClean="0">
                <a:solidFill>
                  <a:schemeClr val="bg2"/>
                </a:solidFill>
              </a:rPr>
              <a:t>, w 2006 otrzymał Order Orła </a:t>
            </a:r>
            <a:r>
              <a:rPr lang="pl-PL" sz="2000" dirty="0" smtClean="0">
                <a:solidFill>
                  <a:schemeClr val="bg2"/>
                </a:solidFill>
              </a:rPr>
              <a:t>Białego</a:t>
            </a:r>
            <a:r>
              <a:rPr lang="pl-PL" sz="2000" dirty="0" smtClean="0">
                <a:solidFill>
                  <a:schemeClr val="bg2"/>
                </a:solidFill>
              </a:rPr>
              <a:t>, a w 2013 został awansowany do stopnia </a:t>
            </a:r>
            <a:r>
              <a:rPr lang="pl-PL" sz="2000" dirty="0" smtClean="0">
                <a:solidFill>
                  <a:schemeClr val="bg2"/>
                </a:solidFill>
              </a:rPr>
              <a:t>pułkownika. </a:t>
            </a:r>
            <a:endParaRPr lang="pl-PL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  <a:latin typeface="Californian FB" pitchFamily="18" charset="0"/>
                <a:cs typeface="AngsanaUPC" pitchFamily="18" charset="-34"/>
              </a:rPr>
              <a:t>Rotmistrz Witold Pilecki</a:t>
            </a:r>
            <a:endParaRPr lang="pl-PL" sz="5400" dirty="0">
              <a:solidFill>
                <a:schemeClr val="bg2"/>
              </a:solidFill>
              <a:latin typeface="Californian FB" pitchFamily="18" charset="0"/>
              <a:cs typeface="AngsanaUPC" pitchFamily="18" charset="-34"/>
            </a:endParaRPr>
          </a:p>
        </p:txBody>
      </p:sp>
      <p:pic>
        <p:nvPicPr>
          <p:cNvPr id="6" name="Symbol zastępczy zawartości 5" descr="The camp photo of Witold Pilecki, shown bare hea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770525" cy="5124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Niestandardowy 2">
      <a:dk1>
        <a:srgbClr val="000000"/>
      </a:dk1>
      <a:lt1>
        <a:srgbClr val="000000"/>
      </a:lt1>
      <a:dk2>
        <a:srgbClr val="FF0000"/>
      </a:dk2>
      <a:lt2>
        <a:srgbClr val="FFFFFF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142</TotalTime>
  <Words>304</Words>
  <Application>Microsoft Office PowerPoint</Application>
  <PresentationFormat>Pokaz na ekranie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Moduł</vt:lpstr>
      <vt:lpstr>Slajd 1</vt:lpstr>
      <vt:lpstr>mjr Zygmunt Szendzielarz „Łupaszka”</vt:lpstr>
      <vt:lpstr>mjr Zygmunt Szendzielarz „Łupaszka”</vt:lpstr>
      <vt:lpstr>gen. August Emil Fieldorf „Nil”</vt:lpstr>
      <vt:lpstr>gen. August Emil Fieldorf „Nil”</vt:lpstr>
      <vt:lpstr>Danuta Siedzikówna  „Inka”</vt:lpstr>
      <vt:lpstr>Danuta Siedzikówna  „Inka”</vt:lpstr>
      <vt:lpstr>Rotmistrz Witold Pilecki</vt:lpstr>
      <vt:lpstr>Rotmistrz Witold Pilecki</vt:lpstr>
      <vt:lpstr>Stanisław Cieślewski</vt:lpstr>
      <vt:lpstr>Stanisław Cieślewski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Hubert</dc:creator>
  <cp:lastModifiedBy>ZSMiO</cp:lastModifiedBy>
  <cp:revision>22</cp:revision>
  <dcterms:created xsi:type="dcterms:W3CDTF">2015-03-02T18:09:51Z</dcterms:created>
  <dcterms:modified xsi:type="dcterms:W3CDTF">2020-03-03T07:37:36Z</dcterms:modified>
</cp:coreProperties>
</file>