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6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DFC1-E9C5-4E79-823E-7A548AE32F35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60C38-2EFB-464A-AA8C-436ABF6AEB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>
            <a:normAutofit/>
          </a:bodyPr>
          <a:lstStyle/>
          <a:p>
            <a:r>
              <a:rPr lang="pl-PL" dirty="0" smtClean="0"/>
              <a:t>OBWODOWY UKŁAD NERWOWY.</a:t>
            </a:r>
            <a:br>
              <a:rPr lang="pl-PL" dirty="0" smtClean="0"/>
            </a:br>
            <a:r>
              <a:rPr lang="pl-PL" dirty="0" smtClean="0"/>
              <a:t>ODRUCHY.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1746" name="Picture 2" descr="https://cdn.medme.pl/zdjecie/6704,840,440,1/Obwodowy+uk%C5%82ad+nerw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8001000" cy="41910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630932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https://cdn.medme.pl/zdjecie/6704,840,440,1/Obwodowy+uk%C5%82ad+nerwowy.jpg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ODRUCHY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Układ nerwowy umożliwia szybkie reagowanie na informacje płynące ze środowiska zewnętrznego. Zwykle czas reakcji jest ważny, np. błyskawiczna ucieczka może decydować o życiu. Organizm posiada zestaw typowych, automatycznych reakcji – </a:t>
            </a:r>
            <a:r>
              <a:rPr lang="pl-PL" b="1" dirty="0" smtClean="0"/>
              <a:t>odruchów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l-PL" dirty="0" smtClean="0"/>
              <a:t>RODZAJE ODRUCHÓW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Odruchy można podzielić na </a:t>
            </a:r>
          </a:p>
          <a:p>
            <a:r>
              <a:rPr lang="pl-PL" dirty="0"/>
              <a:t>	</a:t>
            </a:r>
            <a:r>
              <a:rPr lang="pl-PL" dirty="0" smtClean="0"/>
              <a:t>bezwarunkowe</a:t>
            </a:r>
          </a:p>
          <a:p>
            <a:r>
              <a:rPr lang="pl-PL" dirty="0"/>
              <a:t>	</a:t>
            </a:r>
            <a:r>
              <a:rPr lang="pl-PL" dirty="0" smtClean="0"/>
              <a:t>warunkowe. </a:t>
            </a:r>
          </a:p>
          <a:p>
            <a:pPr>
              <a:buNone/>
            </a:pPr>
            <a:r>
              <a:rPr lang="pl-PL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b="1" dirty="0" smtClean="0"/>
              <a:t>Odruchy bezwarunkowe</a:t>
            </a:r>
            <a:r>
              <a:rPr lang="pl-PL" dirty="0" smtClean="0"/>
              <a:t> (wrodzone) są genetycznie zaprogramowane, nie podlegają zmianom i nie zanikają. Wykonuje się je automatycznie, bez udziału woli i świadomości. Zachodzą najczęściej za pośrednictwem ośrodków rdzenia kręgowego i mózgowia, bez udziału kory mózgowej, dlatego dzieje się to szybko. Odpowiadają za utrzymanie podstawowych czynności życiowych, pracę narządów wewnętrznych; mają znaczenie obronne dla organizmu. Przykładem mogą być odruchy kichania, kaszlu, wymiotów, powstające w odpowiedzi na obce, niepożądane substancje, które dostały się do dróg pokarmowych lub oddechowych.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/>
              <a:t>Odruchy warunkowe </a:t>
            </a:r>
            <a:r>
              <a:rPr lang="pl-PL" dirty="0" smtClean="0"/>
              <a:t>(nabyte, wyuczone) powstają w ciągu całego życia, można je kontrolować i modyfikować, a nieutrwalane słabną lub całkowicie zanikają, np. odruch obgryzania paznokci, naciskania hamulca w samochodzie przy zbliżeniu się do przeszkody, rozglądania się przed przejściem przez ulicę. Zachodzą przy udziale woli, za pośrednictwem ośrodków kory mózgowej.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MECHANIZM POWSTAWANIA ODRUCHÓW WARUNKOWYCH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Mechanizm powstawania odruchów warunkowych odkrył rosyjski uczony Iwan Pawłow. Badał on wrodzony odruch wydzielania śliny w trakcie jedzenia.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56792"/>
          </a:xfrm>
        </p:spPr>
        <p:txBody>
          <a:bodyPr>
            <a:normAutofit/>
          </a:bodyPr>
          <a:lstStyle/>
          <a:p>
            <a:r>
              <a:rPr lang="pl-PL" dirty="0" smtClean="0"/>
              <a:t>MECHANIZM POWSTAWANIA ODRUCHÓW WARUNKOWYCH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4" name="Obraz 3" descr="CNJRBwL3D34m9n4o2TddW4I8VfTNL34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735788" cy="51571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1560" y="64886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https://epodreczniki.pl/a/odruchy-bezwarunkowe-i-warunkowe/DMM4sLqpp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ŁUK ODRUCHOWY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4644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Droga, którą przebywa impuls nerwowy od narządu odbierającego bodziec do narządu wykonującego potrzebną czynność, jest nazywana </a:t>
            </a:r>
            <a:r>
              <a:rPr lang="pl-PL" b="1" dirty="0" smtClean="0"/>
              <a:t>łukiem odruchowym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	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ŁUK ODRUCHOWY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Elementy łuku odruchowego:</a:t>
            </a:r>
          </a:p>
          <a:p>
            <a:r>
              <a:rPr lang="pl-PL" b="1" dirty="0" smtClean="0"/>
              <a:t>receptor</a:t>
            </a:r>
            <a:r>
              <a:rPr lang="pl-PL" dirty="0" smtClean="0"/>
              <a:t> </a:t>
            </a:r>
            <a:r>
              <a:rPr lang="pl-PL" dirty="0" smtClean="0"/>
              <a:t>– </a:t>
            </a:r>
            <a:r>
              <a:rPr lang="pl-PL" dirty="0" smtClean="0"/>
              <a:t>wyspecjalizowane komórki</a:t>
            </a:r>
            <a:r>
              <a:rPr lang="pl-PL" dirty="0" smtClean="0"/>
              <a:t> odbierające bodźce </a:t>
            </a:r>
            <a:r>
              <a:rPr lang="pl-PL" dirty="0" smtClean="0"/>
              <a:t>z otoczenia;</a:t>
            </a:r>
          </a:p>
          <a:p>
            <a:r>
              <a:rPr lang="pl-PL" b="1" dirty="0" smtClean="0"/>
              <a:t>neuron czuciowy</a:t>
            </a:r>
            <a:r>
              <a:rPr lang="pl-PL" dirty="0" smtClean="0"/>
              <a:t> - przekazuje impuls z </a:t>
            </a:r>
            <a:r>
              <a:rPr lang="pl-PL" dirty="0" smtClean="0"/>
              <a:t>receptora</a:t>
            </a:r>
            <a:r>
              <a:rPr lang="pl-PL" dirty="0" smtClean="0"/>
              <a:t> </a:t>
            </a:r>
            <a:r>
              <a:rPr lang="pl-PL" dirty="0" smtClean="0"/>
              <a:t>do </a:t>
            </a:r>
            <a:r>
              <a:rPr lang="pl-PL" dirty="0" smtClean="0"/>
              <a:t>neuronu pośredniczącego</a:t>
            </a:r>
            <a:r>
              <a:rPr lang="pl-PL" dirty="0" smtClean="0"/>
              <a:t>;</a:t>
            </a:r>
            <a:endParaRPr lang="pl-PL" dirty="0" smtClean="0"/>
          </a:p>
          <a:p>
            <a:r>
              <a:rPr lang="pl-PL" b="1" dirty="0" smtClean="0"/>
              <a:t>n</a:t>
            </a:r>
            <a:r>
              <a:rPr lang="pl-PL" b="1" dirty="0" smtClean="0"/>
              <a:t>euron pośredniczący </a:t>
            </a:r>
            <a:r>
              <a:rPr lang="pl-PL" dirty="0" smtClean="0"/>
              <a:t>czyli część ośrodka nerwowego;</a:t>
            </a:r>
            <a:endParaRPr lang="pl-PL" dirty="0" smtClean="0"/>
          </a:p>
          <a:p>
            <a:r>
              <a:rPr lang="pl-PL" b="1" dirty="0" smtClean="0"/>
              <a:t>neuron ruchowy </a:t>
            </a:r>
            <a:r>
              <a:rPr lang="pl-PL" dirty="0" smtClean="0"/>
              <a:t>- jest odpowiedzialny za przekazanie impulsu z ośrodka nerwowego do </a:t>
            </a:r>
            <a:r>
              <a:rPr lang="pl-PL" dirty="0" smtClean="0"/>
              <a:t>efektora czyli wykonawcy;</a:t>
            </a:r>
            <a:endParaRPr lang="pl-PL" dirty="0" smtClean="0"/>
          </a:p>
          <a:p>
            <a:r>
              <a:rPr lang="pl-PL" b="1" dirty="0" smtClean="0"/>
              <a:t>efektor </a:t>
            </a:r>
            <a:r>
              <a:rPr lang="pl-PL" dirty="0" smtClean="0"/>
              <a:t>- mięsień lub gruczoł, który wykonuje czynność, jaką otrzymał w poleceniu z ośrodka nerwowego.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l-static.z-dn.net/files/dce/dabc3d5f90cafeff82fd627a753a48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99462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11560" y="621166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https://pl-static.z-dn.net/files/dce/dabc3d5f90cafeff82fd627a753a488b.png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Obwodowy układ nerwowy składa się z nerwów.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U człowieka występuje 12 par nerwów czaszkowych i 31 par nerwów rdzeniowych.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Każdy nerw zawiera włókna czuciowe (przewodzą impulsy z ciała do ośrodkowego układu nerwowego) i ruchowe (przewodzą impulsy z ośrodkowego układu nerwowego do mięśni i gruczołów).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pl-PL" dirty="0"/>
              <a:t>Już wiesz, </a:t>
            </a:r>
            <a:r>
              <a:rPr lang="pl-PL" dirty="0" smtClean="0"/>
              <a:t>że:</a:t>
            </a:r>
            <a:r>
              <a:rPr lang="pl-PL" dirty="0"/>
              <a:t> </a:t>
            </a:r>
          </a:p>
          <a:p>
            <a:pPr fontAlgn="base"/>
            <a:r>
              <a:rPr lang="pl-PL" dirty="0"/>
              <a:t>układ nerwowy pod względem anatomicznym dzielimy na ośrodkowy układ nerwowy i obwodowy układ nerwowy; </a:t>
            </a:r>
          </a:p>
          <a:p>
            <a:pPr fontAlgn="base"/>
            <a:r>
              <a:rPr lang="pl-PL" dirty="0"/>
              <a:t>obwodowy układ nerwowy przekazuje informacje pomiędzy różnymi częściami organizmu a ośrodkowym układem nerwowym; </a:t>
            </a:r>
          </a:p>
          <a:p>
            <a:pPr fontAlgn="base"/>
            <a:r>
              <a:rPr lang="pl-PL" dirty="0"/>
              <a:t>obwodowy układ nerwowy składa się z nerwów łączących się z czaszką i rdzeniem kręgowym; </a:t>
            </a:r>
          </a:p>
          <a:p>
            <a:pPr fontAlgn="base"/>
            <a:r>
              <a:rPr lang="pl-PL" dirty="0"/>
              <a:t>informacje w układzie nerwowym wędrują jako impulsy nerwowe.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 marL="514350" indent="-514350">
              <a:buNone/>
            </a:pPr>
            <a:r>
              <a:rPr lang="pl-PL" dirty="0" smtClean="0"/>
              <a:t>4.  Odruch to automatyczna reakcja na bodziec.</a:t>
            </a:r>
          </a:p>
          <a:p>
            <a:pPr marL="514350" indent="-514350">
              <a:buNone/>
            </a:pPr>
            <a:r>
              <a:rPr lang="pl-PL" dirty="0" smtClean="0"/>
              <a:t>5. Rodzaje odruchów:</a:t>
            </a:r>
          </a:p>
          <a:p>
            <a:pPr marL="514350" indent="-514350">
              <a:buAutoNum type="alphaLcParenR"/>
            </a:pPr>
            <a:r>
              <a:rPr lang="pl-PL" dirty="0"/>
              <a:t>b</a:t>
            </a:r>
            <a:r>
              <a:rPr lang="pl-PL" dirty="0" smtClean="0"/>
              <a:t>ezwarunkowe (wrodzone) – np. wydzielanie śliny w czasie jedzenia, kichanie</a:t>
            </a:r>
          </a:p>
          <a:p>
            <a:pPr marL="514350" indent="-514350">
              <a:buAutoNum type="alphaLcParenR"/>
            </a:pPr>
            <a:r>
              <a:rPr lang="pl-PL" dirty="0"/>
              <a:t>w</a:t>
            </a:r>
            <a:r>
              <a:rPr lang="pl-PL" dirty="0" smtClean="0"/>
              <a:t>arunkowe (nabyte) – np. reakcja na dzwonek kończący lekcję</a:t>
            </a:r>
          </a:p>
          <a:p>
            <a:pPr marL="514350" indent="-514350">
              <a:buNone/>
            </a:pPr>
            <a:r>
              <a:rPr lang="pl-PL" dirty="0" smtClean="0"/>
              <a:t>6. Łuk odruchowy to droga impulsu nerwowego:</a:t>
            </a:r>
          </a:p>
          <a:p>
            <a:pPr marL="514350" indent="-514350">
              <a:buNone/>
            </a:pPr>
            <a:r>
              <a:rPr lang="pl-PL" sz="2200" b="1" dirty="0" smtClean="0"/>
              <a:t>receptor -&gt; n. czuciowy -&gt; n. pośredniczący-&gt; n. ruchowy -&gt; efektor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08112"/>
          </a:xfrm>
        </p:spPr>
        <p:txBody>
          <a:bodyPr/>
          <a:lstStyle/>
          <a:p>
            <a:r>
              <a:rPr lang="pl-PL" dirty="0" smtClean="0"/>
              <a:t>Dziękuję za uwagę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000" dirty="0" smtClean="0"/>
              <a:t>https://cdn.galleries.smcloud.net/t/galleries/gf-8XM9-p8mU-5V1k_obwodowy-uklad-nerwowy-budowa-i-rola-1920x1080-nocrop.jpg</a:t>
            </a:r>
          </a:p>
          <a:p>
            <a:pPr>
              <a:buNone/>
            </a:pPr>
            <a:r>
              <a:rPr lang="pl-PL" sz="1600" dirty="0" smtClean="0"/>
              <a:t> </a:t>
            </a:r>
          </a:p>
          <a:p>
            <a:pPr>
              <a:buNone/>
            </a:pPr>
            <a:r>
              <a:rPr lang="pl-PL" sz="1600" dirty="0" smtClean="0"/>
              <a:t>Literatura:</a:t>
            </a:r>
          </a:p>
          <a:p>
            <a:pPr>
              <a:buNone/>
            </a:pPr>
            <a:r>
              <a:rPr lang="pl-PL" sz="1600" dirty="0" smtClean="0"/>
              <a:t>https://epodreczniki.pl/a/odruchy-bezwarunkowe-i-warunkowe/DMM4sLqpp</a:t>
            </a:r>
          </a:p>
          <a:p>
            <a:pPr>
              <a:buNone/>
            </a:pPr>
            <a:endParaRPr lang="pl-PL" sz="1600" dirty="0"/>
          </a:p>
        </p:txBody>
      </p:sp>
      <p:pic>
        <p:nvPicPr>
          <p:cNvPr id="12292" name="Picture 4" descr="Znalezione obrazy dla zapytania: obwodowy układ nerw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24535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pl-PL" dirty="0"/>
              <a:t>Na dzisiejszej lekcji: </a:t>
            </a:r>
          </a:p>
          <a:p>
            <a:pPr fontAlgn="base"/>
            <a:r>
              <a:rPr lang="pl-PL" dirty="0"/>
              <a:t>poznasz budowę i funkcje obwodowego układu nerwowego </a:t>
            </a:r>
          </a:p>
          <a:p>
            <a:pPr fontAlgn="base"/>
            <a:r>
              <a:rPr lang="pl-PL" dirty="0"/>
              <a:t>dowiesz się, czym jest łuk odruchowy </a:t>
            </a:r>
          </a:p>
          <a:p>
            <a:pPr fontAlgn="base"/>
            <a:r>
              <a:rPr lang="pl-PL" dirty="0"/>
              <a:t>nauczysz się rozróżniać odruchy warunkowe i bezwarunkowe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Obwodowy </a:t>
            </a:r>
            <a:r>
              <a:rPr lang="pl-PL" dirty="0"/>
              <a:t>układ nerwowy tworzą ułożone symetrycznie (parami) </a:t>
            </a:r>
            <a:r>
              <a:rPr lang="pl-PL" b="1" dirty="0"/>
              <a:t>nerwy czaszkowe </a:t>
            </a:r>
            <a:r>
              <a:rPr lang="pl-PL" b="1" dirty="0" smtClean="0"/>
              <a:t> </a:t>
            </a:r>
            <a:r>
              <a:rPr lang="pl-PL" dirty="0" smtClean="0"/>
              <a:t>(12 par) i</a:t>
            </a:r>
            <a:r>
              <a:rPr lang="pl-PL" dirty="0"/>
              <a:t> </a:t>
            </a:r>
            <a:r>
              <a:rPr lang="pl-PL" b="1" dirty="0" smtClean="0"/>
              <a:t>nerwy rdzeniowe </a:t>
            </a:r>
            <a:r>
              <a:rPr lang="pl-PL" dirty="0" smtClean="0"/>
              <a:t>(31 par), </a:t>
            </a:r>
            <a:r>
              <a:rPr lang="pl-PL" dirty="0"/>
              <a:t>łączące się z ośrodkowym układem nerwowym.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l-PL" sz="1100" dirty="0"/>
              <a:t>https://static.epodreczniki.pl/portal/f/res-minimized/R1AUcFxeOmI60/7/2ImbcgHwygfPSMSkDHfc32in4JFkw72k.png</a:t>
            </a:r>
            <a:r>
              <a:rPr lang="pl-PL" dirty="0"/>
              <a:t> </a:t>
            </a:r>
          </a:p>
        </p:txBody>
      </p:sp>
      <p:pic>
        <p:nvPicPr>
          <p:cNvPr id="4" name="Symbol zastępczy zawartości 3" descr="2ImbcgHwygfPSMSkDHfc32in4JFkw72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82" t="3182" r="5601" b="2949"/>
          <a:stretch>
            <a:fillRect/>
          </a:stretch>
        </p:blipFill>
        <p:spPr>
          <a:xfrm>
            <a:off x="0" y="-1"/>
            <a:ext cx="9144000" cy="6273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NERWY CZASZKOWE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pl-PL" b="1" dirty="0" smtClean="0"/>
              <a:t>	Nerwy </a:t>
            </a:r>
            <a:r>
              <a:rPr lang="pl-PL" b="1" dirty="0"/>
              <a:t>czaszkowe</a:t>
            </a:r>
            <a:r>
              <a:rPr lang="pl-PL" dirty="0"/>
              <a:t> wchodzą do mózgowia (i wychodzą z niego) przez otwory w czaszce.  </a:t>
            </a:r>
          </a:p>
          <a:p>
            <a:pPr fontAlgn="base">
              <a:buNone/>
            </a:pPr>
            <a:r>
              <a:rPr lang="pl-PL" dirty="0" smtClean="0"/>
              <a:t>	Wędrują </a:t>
            </a:r>
            <a:r>
              <a:rPr lang="pl-PL" dirty="0"/>
              <a:t>nimi impulsy nerwowe między mózgowiem a częścią głowy i szyi (m.in. informacje odebrane przez narządy zmysłów głowy i szyi oraz polecenia dla tych części ciała). 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NERWY CZASZKOWE</a:t>
            </a:r>
            <a:endParaRPr lang="pl-PL" dirty="0"/>
          </a:p>
        </p:txBody>
      </p:sp>
      <p:pic>
        <p:nvPicPr>
          <p:cNvPr id="4" name="Symbol zastępczy zawartości 3" descr="nerwy_czaszko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140700" cy="4495800"/>
          </a:xfrm>
        </p:spPr>
      </p:pic>
      <p:sp>
        <p:nvSpPr>
          <p:cNvPr id="5" name="pole tekstowe 4"/>
          <p:cNvSpPr txBox="1"/>
          <p:nvPr/>
        </p:nvSpPr>
        <p:spPr>
          <a:xfrm>
            <a:off x="683568" y="60932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https://zobaczzrozum.files.wordpress.com/2013/06/nerwy_czaszkowe.jpg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NERWY RDZENIOWE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	Nerwy </a:t>
            </a:r>
            <a:r>
              <a:rPr lang="pl-PL" b="1" dirty="0"/>
              <a:t>rdzeniowe</a:t>
            </a:r>
            <a:r>
              <a:rPr lang="pl-PL" dirty="0"/>
              <a:t> </a:t>
            </a:r>
            <a:r>
              <a:rPr lang="pl-PL" dirty="0" smtClean="0"/>
              <a:t> zaczynają się w rdzeniu nerwowym. </a:t>
            </a:r>
            <a:r>
              <a:rPr lang="pl-PL" dirty="0"/>
              <a:t>U</a:t>
            </a:r>
            <a:r>
              <a:rPr lang="pl-PL" dirty="0" smtClean="0"/>
              <a:t>nerwiają </a:t>
            </a:r>
            <a:r>
              <a:rPr lang="pl-PL" dirty="0"/>
              <a:t>tułów i kończyny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  <a:p>
            <a:pPr algn="ctr">
              <a:buNone/>
            </a:pPr>
            <a:r>
              <a:rPr lang="pl-PL" dirty="0" smtClean="0"/>
              <a:t>Nerwy rdzeniowe: </a:t>
            </a:r>
            <a:endParaRPr lang="pl-PL" dirty="0"/>
          </a:p>
        </p:txBody>
      </p:sp>
      <p:pic>
        <p:nvPicPr>
          <p:cNvPr id="5" name="Obraz 4" descr="2020-03-25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789040"/>
            <a:ext cx="504549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WŁÓKIEN NERWOWYCH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W skład nerwów wchodzą dwa rodzaje włókien:</a:t>
            </a:r>
          </a:p>
          <a:p>
            <a:r>
              <a:rPr lang="pl-PL" b="1" dirty="0" smtClean="0"/>
              <a:t>włókna czuciowe</a:t>
            </a:r>
            <a:r>
              <a:rPr lang="pl-PL" dirty="0" smtClean="0"/>
              <a:t>, które przewodzą informacje ze środowiska zewnętrznego i wewnętrznego organizmu do ośrodkowego układu nerwowego, np. nerw wzrokowy;</a:t>
            </a:r>
          </a:p>
          <a:p>
            <a:r>
              <a:rPr lang="pl-PL" b="1" dirty="0" smtClean="0"/>
              <a:t>włókna ruchowe</a:t>
            </a:r>
            <a:r>
              <a:rPr lang="pl-PL" dirty="0" smtClean="0"/>
              <a:t>, które przenoszą decyzje z ośrodkowego układu nerwowego do efektorów, którymi są mięśnie lub gruczoły, np. nerwy umożliwiające ruch gałek ocznych.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200</Words>
  <Application>Microsoft Office PowerPoint</Application>
  <PresentationFormat>Pokaz na ekranie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OBWODOWY UKŁAD NERWOWY. ODRUCHY.</vt:lpstr>
      <vt:lpstr>Slajd 2</vt:lpstr>
      <vt:lpstr>Slajd 3</vt:lpstr>
      <vt:lpstr>Slajd 4</vt:lpstr>
      <vt:lpstr>https://static.epodreczniki.pl/portal/f/res-minimized/R1AUcFxeOmI60/7/2ImbcgHwygfPSMSkDHfc32in4JFkw72k.png </vt:lpstr>
      <vt:lpstr>NERWY CZASZKOWE</vt:lpstr>
      <vt:lpstr>NERWY CZASZKOWE</vt:lpstr>
      <vt:lpstr>NERWY RDZENIOWE</vt:lpstr>
      <vt:lpstr>RODZAJE WŁÓKIEN NERWOWYCH</vt:lpstr>
      <vt:lpstr>ODRUCHY</vt:lpstr>
      <vt:lpstr>RODZAJE ODRUCHÓW</vt:lpstr>
      <vt:lpstr>Slajd 12</vt:lpstr>
      <vt:lpstr>Slajd 13</vt:lpstr>
      <vt:lpstr>MECHANIZM POWSTAWANIA ODRUCHÓW WARUNKOWYCH</vt:lpstr>
      <vt:lpstr>MECHANIZM POWSTAWANIA ODRUCHÓW WARUNKOWYCH</vt:lpstr>
      <vt:lpstr>ŁUK ODRUCHOWY</vt:lpstr>
      <vt:lpstr>ŁUK ODRUCHOWY</vt:lpstr>
      <vt:lpstr>Slajd 18</vt:lpstr>
      <vt:lpstr>PODSUMOWANIE</vt:lpstr>
      <vt:lpstr>PODSUMOWANIE</vt:lpstr>
      <vt:lpstr>Dziękuję za uwagę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OŚRODKOWY UKŁAD NERWOWY. ODRUCHY.</dc:title>
  <dc:creator>agatasaczek@op.pl</dc:creator>
  <cp:lastModifiedBy>agatasaczek@op.pl</cp:lastModifiedBy>
  <cp:revision>16</cp:revision>
  <dcterms:created xsi:type="dcterms:W3CDTF">2020-03-25T12:15:06Z</dcterms:created>
  <dcterms:modified xsi:type="dcterms:W3CDTF">2020-03-25T18:13:27Z</dcterms:modified>
</cp:coreProperties>
</file>