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07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6D215E-25C2-4465-BBE2-A5B48139049D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A33BAC-94A6-4E9D-95D7-2A6B17E6624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Paprotniki </a:t>
            </a:r>
          </a:p>
        </p:txBody>
      </p:sp>
    </p:spTree>
    <p:extLst>
      <p:ext uri="{BB962C8B-B14F-4D97-AF65-F5344CB8AC3E}">
        <p14:creationId xmlns:p14="http://schemas.microsoft.com/office/powerpoint/2010/main" val="374115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04504"/>
            <a:ext cx="3411993" cy="45447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932040" y="1286464"/>
            <a:ext cx="31683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Skrzyp – pęd letni</a:t>
            </a:r>
          </a:p>
          <a:p>
            <a:pPr>
              <a:lnSpc>
                <a:spcPct val="150000"/>
              </a:lnSpc>
            </a:pPr>
            <a:r>
              <a:rPr lang="pl-PL" dirty="0"/>
              <a:t>Jest silnie rozgałęziony, zielony i nie ma kłosa zarodnionośnego. Odpowiada za wytwarzanie substancji pokarmowych w czasie fotosyntezy. Substancje te są częściowo gromadzone w kłączu.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01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6952618" cy="745152"/>
          </a:xfrm>
        </p:spPr>
        <p:txBody>
          <a:bodyPr>
            <a:normAutofit/>
          </a:bodyPr>
          <a:lstStyle/>
          <a:p>
            <a:r>
              <a:rPr lang="pl-PL" sz="2800" dirty="0"/>
              <a:t>Widłaki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Widłaki to rośliny o delikatnych korzeniach i </a:t>
            </a:r>
            <a:r>
              <a:rPr lang="pl-PL" sz="2000" b="1" dirty="0"/>
              <a:t>łodygach płożących się</a:t>
            </a:r>
            <a:r>
              <a:rPr lang="pl-PL" sz="2000" dirty="0"/>
              <a:t> po powierzchni ziemi, z których wyrastają pionowe odgałęzienia.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Na łodygach są osadzone drobne liście. Liście  zaopatrzone w zarodnie formują </a:t>
            </a:r>
            <a:r>
              <a:rPr lang="pl-PL" sz="2000" b="1" dirty="0"/>
              <a:t>kłos zarodnionośny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66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8"/>
            <a:ext cx="3425564" cy="299937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525400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69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385112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Znaczenie paprotników dla człowieka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340768"/>
            <a:ext cx="7416940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Dały one początek bogatym z łożom węgla kamiennego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Wyciągi z różnych części skrzypów – dzięki swoim właściwościom – są stosowane w lecznictwie i w kosmetyce.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 Napar ze skrzypu wzmacnia włosy i paznokcie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pl-PL" sz="2000" dirty="0"/>
              <a:t>   oraz pomaga na choroby nerek.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Mają znaczenie dekoracyjne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Niekiedy są uciążliwymi chwastami – dotyczy to skrzypów, które rosą w ogrodzie </a:t>
            </a:r>
          </a:p>
          <a:p>
            <a:pPr marL="68580" indent="0">
              <a:lnSpc>
                <a:spcPct val="150000"/>
              </a:lnSpc>
              <a:buNone/>
            </a:pPr>
            <a:endParaRPr lang="pl-PL" sz="2000" dirty="0"/>
          </a:p>
          <a:p>
            <a:pPr marL="68580" indent="0">
              <a:lnSpc>
                <a:spcPct val="150000"/>
              </a:lnSpc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5100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027664"/>
            <a:ext cx="7096634" cy="529128"/>
          </a:xfrm>
        </p:spPr>
        <p:txBody>
          <a:bodyPr>
            <a:normAutofit/>
          </a:bodyPr>
          <a:lstStyle/>
          <a:p>
            <a:r>
              <a:rPr lang="pl-PL" sz="2800" dirty="0"/>
              <a:t>Znaczenie paprotników w przyrodzie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Obecnie paprotniki są składnikiem runa leśnego i miejscem życia dla wielu drobnych zwierząt.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Są schronieniem dla drobnych zwierząt i stanowią dla nich pokarm.</a:t>
            </a:r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2826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764704"/>
            <a:ext cx="5742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Największe paprocie, zwane drzewiastymi, rosną dzisiaj w Nowej Zelandii. Osiągają one 20, a nawet 25 metrów wysokości. Paprocie te przypominają nieco drzewa – stąd ich nazwa.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12907"/>
            <a:ext cx="5796136" cy="38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1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248472" cy="601136"/>
          </a:xfrm>
        </p:spPr>
        <p:txBody>
          <a:bodyPr>
            <a:normAutofit/>
          </a:bodyPr>
          <a:lstStyle/>
          <a:p>
            <a:r>
              <a:rPr lang="pl-PL" sz="2800" dirty="0"/>
              <a:t>Budowa paproci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18457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pl-PL" sz="2000" dirty="0"/>
              <a:t>Paprocie i skrzypy są roślinami bardziej rozwiniętymi od mchów. Paprocie i skrzypy mają korzenie zaopatrujące je w wodę i sole mineralne z podłoża. Rośliny te wytwarzają </a:t>
            </a:r>
            <a:r>
              <a:rPr lang="pl-PL" sz="2000" b="1" dirty="0"/>
              <a:t>kłącza</a:t>
            </a:r>
            <a:r>
              <a:rPr lang="pl-PL" sz="2000" dirty="0"/>
              <a:t>, czyli podziemne łodygi. U paproci z kłączy wyrastają </a:t>
            </a:r>
            <a:r>
              <a:rPr lang="pl-PL" sz="2000" b="1" dirty="0"/>
              <a:t>liście</a:t>
            </a:r>
            <a:r>
              <a:rPr lang="pl-PL" sz="2000" dirty="0"/>
              <a:t> – jedyne elementy tych roślin znajdujące się ponad powierzchnią. Młode liście paproci są charakterystycznie ślimakowato zwinięte. Na ich spodniej stronie pojawiają się </a:t>
            </a:r>
            <a:r>
              <a:rPr lang="pl-PL" sz="2000" b="1" dirty="0"/>
              <a:t>zarodnie</a:t>
            </a:r>
            <a:r>
              <a:rPr lang="pl-PL" sz="2000" dirty="0"/>
              <a:t> rozsiewające</a:t>
            </a:r>
            <a:r>
              <a:rPr lang="pl-PL" sz="2000" b="1" dirty="0"/>
              <a:t> zarodniki</a:t>
            </a:r>
            <a:r>
              <a:rPr lang="pl-PL" sz="2000" dirty="0"/>
              <a:t>. Z nich powstaje kolejne pokolenie paproci.</a:t>
            </a:r>
          </a:p>
        </p:txBody>
      </p:sp>
    </p:spTree>
    <p:extLst>
      <p:ext uri="{BB962C8B-B14F-4D97-AF65-F5344CB8AC3E}">
        <p14:creationId xmlns:p14="http://schemas.microsoft.com/office/powerpoint/2010/main" val="253405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196752"/>
            <a:ext cx="6408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Wspólną cechą paproci, widłaków i skrzypów jest </a:t>
            </a:r>
            <a:r>
              <a:rPr lang="pl-PL" sz="2400" b="1" dirty="0"/>
              <a:t>występowanie dwóch rodzajów liści.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Pierwsze z nich, to liście odpowiadające za proces fotosyntezy.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Drugi rodzaj, to liście na których powstają zarodnie.</a:t>
            </a:r>
          </a:p>
        </p:txBody>
      </p:sp>
    </p:spTree>
    <p:extLst>
      <p:ext uri="{BB962C8B-B14F-4D97-AF65-F5344CB8AC3E}">
        <p14:creationId xmlns:p14="http://schemas.microsoft.com/office/powerpoint/2010/main" val="27923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961342" cy="5427811"/>
          </a:xfrm>
        </p:spPr>
      </p:pic>
    </p:spTree>
    <p:extLst>
      <p:ext uri="{BB962C8B-B14F-4D97-AF65-F5344CB8AC3E}">
        <p14:creationId xmlns:p14="http://schemas.microsoft.com/office/powerpoint/2010/main" val="399713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24744"/>
            <a:ext cx="70407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601136"/>
          </a:xfrm>
        </p:spPr>
        <p:txBody>
          <a:bodyPr>
            <a:normAutofit/>
          </a:bodyPr>
          <a:lstStyle/>
          <a:p>
            <a:r>
              <a:rPr lang="pl-PL" sz="2800" dirty="0"/>
              <a:t>Występowanie paprotników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Paprocie</a:t>
            </a:r>
            <a:r>
              <a:rPr lang="pl-PL" sz="2000" dirty="0"/>
              <a:t> i skrzypy w naszym kraju osiągają zwykle nie więcej niż 1,5 metra wysokości. Lepiej rosną w ciepłym i wilgotnym klimacie, gdzie mogą osiągać rozmiary niewielkich drzew.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Skrzypy</a:t>
            </a:r>
            <a:r>
              <a:rPr lang="pl-PL" sz="2000" dirty="0"/>
              <a:t> mają jeszcze mniejsze wymagania niż paprocie. Niektóre z nich rosną na polach i suchych łąkach, a nawet na piaszczystych nasypach</a:t>
            </a:r>
          </a:p>
        </p:txBody>
      </p:sp>
    </p:spTree>
    <p:extLst>
      <p:ext uri="{BB962C8B-B14F-4D97-AF65-F5344CB8AC3E}">
        <p14:creationId xmlns:p14="http://schemas.microsoft.com/office/powerpoint/2010/main" val="353058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r>
              <a:rPr lang="pl-PL" sz="2800" dirty="0"/>
              <a:t>Skrzypy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Skrzypy różnią się wyglądem od paproci. Z kłączy wyrastają pędy naziemne w postaci łodyg, w których w regularnych odstępach wyrastają odgałęzienia pokryte drobnymi łuskowatymi liśćmi. Skrzypy wytwarzają zarodnie w specjalnych kłosach umieszczonych na szczytach łodyg.</a:t>
            </a:r>
          </a:p>
        </p:txBody>
      </p:sp>
    </p:spTree>
    <p:extLst>
      <p:ext uri="{BB962C8B-B14F-4D97-AF65-F5344CB8AC3E}">
        <p14:creationId xmlns:p14="http://schemas.microsoft.com/office/powerpoint/2010/main" val="227572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" y="1011444"/>
            <a:ext cx="7419345" cy="52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8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487223" cy="52292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16016" y="2204864"/>
            <a:ext cx="34711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Skrzyp - pęd wiosenny</a:t>
            </a:r>
          </a:p>
          <a:p>
            <a:pPr>
              <a:lnSpc>
                <a:spcPct val="150000"/>
              </a:lnSpc>
            </a:pPr>
            <a:r>
              <a:rPr lang="pl-PL" dirty="0"/>
              <a:t>Nie jest rozgałęziony. Ma żółtobrunatny kolor, ponieważ  nie zawiera chlorofilu. Na jego szczycie powstaje kłos  zarodnionośny. </a:t>
            </a:r>
          </a:p>
        </p:txBody>
      </p:sp>
    </p:spTree>
    <p:extLst>
      <p:ext uri="{BB962C8B-B14F-4D97-AF65-F5344CB8AC3E}">
        <p14:creationId xmlns:p14="http://schemas.microsoft.com/office/powerpoint/2010/main" val="2441957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</TotalTime>
  <Words>421</Words>
  <Application>Microsoft Office PowerPoint</Application>
  <PresentationFormat>Pokaz na ekranie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Paprotniki </vt:lpstr>
      <vt:lpstr>Budowa paproci</vt:lpstr>
      <vt:lpstr>Prezentacja programu PowerPoint</vt:lpstr>
      <vt:lpstr>Prezentacja programu PowerPoint</vt:lpstr>
      <vt:lpstr>Prezentacja programu PowerPoint</vt:lpstr>
      <vt:lpstr>Występowanie paprotników</vt:lpstr>
      <vt:lpstr>Skrzypy</vt:lpstr>
      <vt:lpstr>Prezentacja programu PowerPoint</vt:lpstr>
      <vt:lpstr>Prezentacja programu PowerPoint</vt:lpstr>
      <vt:lpstr>Prezentacja programu PowerPoint</vt:lpstr>
      <vt:lpstr>Widłaki </vt:lpstr>
      <vt:lpstr>Prezentacja programu PowerPoint</vt:lpstr>
      <vt:lpstr>Znaczenie paprotników dla człowieka </vt:lpstr>
      <vt:lpstr>Znaczenie paprotników w przyrodzie 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Paprotmiki</dc:title>
  <dc:creator>HP</dc:creator>
  <cp:lastModifiedBy>spjk7</cp:lastModifiedBy>
  <cp:revision>10</cp:revision>
  <dcterms:created xsi:type="dcterms:W3CDTF">2020-03-12T16:25:20Z</dcterms:created>
  <dcterms:modified xsi:type="dcterms:W3CDTF">2020-04-27T14:43:05Z</dcterms:modified>
</cp:coreProperties>
</file>