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737F9-80C3-49FD-A945-05B7609285EA}" v="166" dt="2022-02-07T15:35:24.183"/>
    <p1510:client id="{3573C231-EE3D-41B7-B3F6-79592EF7D7F6}" v="116" dt="2022-02-07T15:48:11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ata kurzynska" userId="ed5ede8e76fb8027" providerId="Windows Live" clId="Web-{10D737F9-80C3-49FD-A945-05B7609285EA}"/>
    <pc:docChg chg="addSld modSld addMainMaster delMainMaster">
      <pc:chgData name="agata kurzynska" userId="ed5ede8e76fb8027" providerId="Windows Live" clId="Web-{10D737F9-80C3-49FD-A945-05B7609285EA}" dt="2022-02-07T15:35:24.183" v="158" actId="20577"/>
      <pc:docMkLst>
        <pc:docMk/>
      </pc:docMkLst>
      <pc:sldChg chg="addSp modSp mod setBg modClrScheme chgLayout">
        <pc:chgData name="agata kurzynska" userId="ed5ede8e76fb8027" providerId="Windows Live" clId="Web-{10D737F9-80C3-49FD-A945-05B7609285EA}" dt="2022-02-07T14:54:44.579" v="39" actId="20577"/>
        <pc:sldMkLst>
          <pc:docMk/>
          <pc:sldMk cId="650317164" sldId="256"/>
        </pc:sldMkLst>
        <pc:spChg chg="mod">
          <ac:chgData name="agata kurzynska" userId="ed5ede8e76fb8027" providerId="Windows Live" clId="Web-{10D737F9-80C3-49FD-A945-05B7609285EA}" dt="2022-02-07T14:54:44.579" v="39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agata kurzynska" userId="ed5ede8e76fb8027" providerId="Windows Live" clId="Web-{10D737F9-80C3-49FD-A945-05B7609285EA}" dt="2022-02-07T14:48:49.508" v="16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agata kurzynska" userId="ed5ede8e76fb8027" providerId="Windows Live" clId="Web-{10D737F9-80C3-49FD-A945-05B7609285EA}" dt="2022-02-07T14:45:46.824" v="0"/>
          <ac:spMkLst>
            <pc:docMk/>
            <pc:sldMk cId="650317164" sldId="256"/>
            <ac:spMk id="8" creationId="{4905C695-F54E-4EF8-8AEF-811D460E7AFE}"/>
          </ac:spMkLst>
        </pc:spChg>
        <pc:spChg chg="add">
          <ac:chgData name="agata kurzynska" userId="ed5ede8e76fb8027" providerId="Windows Live" clId="Web-{10D737F9-80C3-49FD-A945-05B7609285EA}" dt="2022-02-07T14:45:46.824" v="0"/>
          <ac:spMkLst>
            <pc:docMk/>
            <pc:sldMk cId="650317164" sldId="256"/>
            <ac:spMk id="10" creationId="{485CD2A3-2099-476E-9A85-55DC735FA2B7}"/>
          </ac:spMkLst>
        </pc:spChg>
        <pc:grpChg chg="add">
          <ac:chgData name="agata kurzynska" userId="ed5ede8e76fb8027" providerId="Windows Live" clId="Web-{10D737F9-80C3-49FD-A945-05B7609285EA}" dt="2022-02-07T14:45:46.824" v="0"/>
          <ac:grpSpMkLst>
            <pc:docMk/>
            <pc:sldMk cId="650317164" sldId="256"/>
            <ac:grpSpMk id="12" creationId="{E92979E8-2E86-433E-A7E4-5F102E45A8EE}"/>
          </ac:grpSpMkLst>
        </pc:grpChg>
      </pc:sldChg>
      <pc:sldChg chg="addSp modSp new mod setBg">
        <pc:chgData name="agata kurzynska" userId="ed5ede8e76fb8027" providerId="Windows Live" clId="Web-{10D737F9-80C3-49FD-A945-05B7609285EA}" dt="2022-02-07T14:57:14.246" v="56" actId="1076"/>
        <pc:sldMkLst>
          <pc:docMk/>
          <pc:sldMk cId="47764182" sldId="257"/>
        </pc:sldMkLst>
        <pc:spChg chg="mod">
          <ac:chgData name="agata kurzynska" userId="ed5ede8e76fb8027" providerId="Windows Live" clId="Web-{10D737F9-80C3-49FD-A945-05B7609285EA}" dt="2022-02-07T14:56:36.540" v="50" actId="20577"/>
          <ac:spMkLst>
            <pc:docMk/>
            <pc:sldMk cId="47764182" sldId="257"/>
            <ac:spMk id="2" creationId="{587F6CE2-61EA-4608-B5B2-AB81924E21FE}"/>
          </ac:spMkLst>
        </pc:spChg>
        <pc:spChg chg="mod">
          <ac:chgData name="agata kurzynska" userId="ed5ede8e76fb8027" providerId="Windows Live" clId="Web-{10D737F9-80C3-49FD-A945-05B7609285EA}" dt="2022-02-07T14:57:14.246" v="56" actId="1076"/>
          <ac:spMkLst>
            <pc:docMk/>
            <pc:sldMk cId="47764182" sldId="257"/>
            <ac:spMk id="3" creationId="{C5CB6141-D55E-40A1-9CCD-BEBEBAC57A22}"/>
          </ac:spMkLst>
        </pc:spChg>
        <pc:spChg chg="add">
          <ac:chgData name="agata kurzynska" userId="ed5ede8e76fb8027" providerId="Windows Live" clId="Web-{10D737F9-80C3-49FD-A945-05B7609285EA}" dt="2022-02-07T14:56:23.883" v="49"/>
          <ac:spMkLst>
            <pc:docMk/>
            <pc:sldMk cId="47764182" sldId="257"/>
            <ac:spMk id="10" creationId="{51A01047-632B-4F57-9CDB-AA680D5BBB19}"/>
          </ac:spMkLst>
        </pc:spChg>
        <pc:spChg chg="add">
          <ac:chgData name="agata kurzynska" userId="ed5ede8e76fb8027" providerId="Windows Live" clId="Web-{10D737F9-80C3-49FD-A945-05B7609285EA}" dt="2022-02-07T14:56:23.883" v="49"/>
          <ac:spMkLst>
            <pc:docMk/>
            <pc:sldMk cId="47764182" sldId="257"/>
            <ac:spMk id="12" creationId="{48EF695B-E7DE-4164-862A-9CD06DFB0EC0}"/>
          </ac:spMkLst>
        </pc:spChg>
        <pc:grpChg chg="add">
          <ac:chgData name="agata kurzynska" userId="ed5ede8e76fb8027" providerId="Windows Live" clId="Web-{10D737F9-80C3-49FD-A945-05B7609285EA}" dt="2022-02-07T14:56:23.883" v="49"/>
          <ac:grpSpMkLst>
            <pc:docMk/>
            <pc:sldMk cId="47764182" sldId="257"/>
            <ac:grpSpMk id="14" creationId="{D5ADB088-C125-457F-9C61-DFE21DCEF4A5}"/>
          </ac:grpSpMkLst>
        </pc:grpChg>
        <pc:picChg chg="add mod">
          <ac:chgData name="agata kurzynska" userId="ed5ede8e76fb8027" providerId="Windows Live" clId="Web-{10D737F9-80C3-49FD-A945-05B7609285EA}" dt="2022-02-07T14:56:23.883" v="49"/>
          <ac:picMkLst>
            <pc:docMk/>
            <pc:sldMk cId="47764182" sldId="257"/>
            <ac:picMk id="4" creationId="{9829B48D-B691-4837-BC31-0340FB7B11F0}"/>
          </ac:picMkLst>
        </pc:picChg>
        <pc:picChg chg="add mod ord">
          <ac:chgData name="agata kurzynska" userId="ed5ede8e76fb8027" providerId="Windows Live" clId="Web-{10D737F9-80C3-49FD-A945-05B7609285EA}" dt="2022-02-07T14:56:23.883" v="49"/>
          <ac:picMkLst>
            <pc:docMk/>
            <pc:sldMk cId="47764182" sldId="257"/>
            <ac:picMk id="5" creationId="{6EC364EE-0A09-42F1-939A-EE5784B62AAB}"/>
          </ac:picMkLst>
        </pc:picChg>
      </pc:sldChg>
      <pc:sldChg chg="addSp modSp new mod setBg">
        <pc:chgData name="agata kurzynska" userId="ed5ede8e76fb8027" providerId="Windows Live" clId="Web-{10D737F9-80C3-49FD-A945-05B7609285EA}" dt="2022-02-07T15:07:58.196" v="93" actId="1076"/>
        <pc:sldMkLst>
          <pc:docMk/>
          <pc:sldMk cId="1654896330" sldId="258"/>
        </pc:sldMkLst>
        <pc:spChg chg="mod">
          <ac:chgData name="agata kurzynska" userId="ed5ede8e76fb8027" providerId="Windows Live" clId="Web-{10D737F9-80C3-49FD-A945-05B7609285EA}" dt="2022-02-07T15:06:56.473" v="86" actId="20577"/>
          <ac:spMkLst>
            <pc:docMk/>
            <pc:sldMk cId="1654896330" sldId="258"/>
            <ac:spMk id="2" creationId="{158D52EF-EEE4-4AB0-8C77-1D71F2DBDC79}"/>
          </ac:spMkLst>
        </pc:spChg>
        <pc:spChg chg="mod">
          <ac:chgData name="agata kurzynska" userId="ed5ede8e76fb8027" providerId="Windows Live" clId="Web-{10D737F9-80C3-49FD-A945-05B7609285EA}" dt="2022-02-07T15:07:58.196" v="93" actId="1076"/>
          <ac:spMkLst>
            <pc:docMk/>
            <pc:sldMk cId="1654896330" sldId="258"/>
            <ac:spMk id="3" creationId="{70E5ABEC-69BA-473B-B82D-1296C533445E}"/>
          </ac:spMkLst>
        </pc:spChg>
        <pc:spChg chg="add">
          <ac:chgData name="agata kurzynska" userId="ed5ede8e76fb8027" providerId="Windows Live" clId="Web-{10D737F9-80C3-49FD-A945-05B7609285EA}" dt="2022-02-07T15:06:37.737" v="83"/>
          <ac:spMkLst>
            <pc:docMk/>
            <pc:sldMk cId="1654896330" sldId="258"/>
            <ac:spMk id="10" creationId="{51A01047-632B-4F57-9CDB-AA680D5BBB19}"/>
          </ac:spMkLst>
        </pc:spChg>
        <pc:spChg chg="add">
          <ac:chgData name="agata kurzynska" userId="ed5ede8e76fb8027" providerId="Windows Live" clId="Web-{10D737F9-80C3-49FD-A945-05B7609285EA}" dt="2022-02-07T15:06:37.737" v="83"/>
          <ac:spMkLst>
            <pc:docMk/>
            <pc:sldMk cId="1654896330" sldId="258"/>
            <ac:spMk id="12" creationId="{48EF695B-E7DE-4164-862A-9CD06DFB0EC0}"/>
          </ac:spMkLst>
        </pc:spChg>
        <pc:grpChg chg="add">
          <ac:chgData name="agata kurzynska" userId="ed5ede8e76fb8027" providerId="Windows Live" clId="Web-{10D737F9-80C3-49FD-A945-05B7609285EA}" dt="2022-02-07T15:06:37.737" v="83"/>
          <ac:grpSpMkLst>
            <pc:docMk/>
            <pc:sldMk cId="1654896330" sldId="258"/>
            <ac:grpSpMk id="14" creationId="{D5ADB088-C125-457F-9C61-DFE21DCEF4A5}"/>
          </ac:grpSpMkLst>
        </pc:grpChg>
        <pc:picChg chg="add mod">
          <ac:chgData name="agata kurzynska" userId="ed5ede8e76fb8027" providerId="Windows Live" clId="Web-{10D737F9-80C3-49FD-A945-05B7609285EA}" dt="2022-02-07T15:06:37.737" v="83"/>
          <ac:picMkLst>
            <pc:docMk/>
            <pc:sldMk cId="1654896330" sldId="258"/>
            <ac:picMk id="4" creationId="{AFF8ECB5-E332-43B4-9DE0-5A5511CA8966}"/>
          </ac:picMkLst>
        </pc:picChg>
        <pc:picChg chg="add mod ord">
          <ac:chgData name="agata kurzynska" userId="ed5ede8e76fb8027" providerId="Windows Live" clId="Web-{10D737F9-80C3-49FD-A945-05B7609285EA}" dt="2022-02-07T15:06:37.737" v="83"/>
          <ac:picMkLst>
            <pc:docMk/>
            <pc:sldMk cId="1654896330" sldId="258"/>
            <ac:picMk id="5" creationId="{42863DDE-469E-4FAC-B8CC-BB48FA4758FA}"/>
          </ac:picMkLst>
        </pc:picChg>
      </pc:sldChg>
      <pc:sldChg chg="addSp modSp new mod setBg">
        <pc:chgData name="agata kurzynska" userId="ed5ede8e76fb8027" providerId="Windows Live" clId="Web-{10D737F9-80C3-49FD-A945-05B7609285EA}" dt="2022-02-07T15:19:25.993" v="142"/>
        <pc:sldMkLst>
          <pc:docMk/>
          <pc:sldMk cId="2103804104" sldId="259"/>
        </pc:sldMkLst>
        <pc:spChg chg="mod">
          <ac:chgData name="agata kurzynska" userId="ed5ede8e76fb8027" providerId="Windows Live" clId="Web-{10D737F9-80C3-49FD-A945-05B7609285EA}" dt="2022-02-07T15:19:25.993" v="142"/>
          <ac:spMkLst>
            <pc:docMk/>
            <pc:sldMk cId="2103804104" sldId="259"/>
            <ac:spMk id="2" creationId="{09241C64-102E-4D99-AE2D-C928C899AD3B}"/>
          </ac:spMkLst>
        </pc:spChg>
        <pc:spChg chg="mod">
          <ac:chgData name="agata kurzynska" userId="ed5ede8e76fb8027" providerId="Windows Live" clId="Web-{10D737F9-80C3-49FD-A945-05B7609285EA}" dt="2022-02-07T15:19:25.993" v="142"/>
          <ac:spMkLst>
            <pc:docMk/>
            <pc:sldMk cId="2103804104" sldId="259"/>
            <ac:spMk id="3" creationId="{D958317F-8F5E-40AE-9F36-82BD7D591191}"/>
          </ac:spMkLst>
        </pc:spChg>
        <pc:spChg chg="add">
          <ac:chgData name="agata kurzynska" userId="ed5ede8e76fb8027" providerId="Windows Live" clId="Web-{10D737F9-80C3-49FD-A945-05B7609285EA}" dt="2022-02-07T15:19:25.993" v="142"/>
          <ac:spMkLst>
            <pc:docMk/>
            <pc:sldMk cId="2103804104" sldId="259"/>
            <ac:spMk id="10" creationId="{51A01047-632B-4F57-9CDB-AA680D5BBB19}"/>
          </ac:spMkLst>
        </pc:spChg>
        <pc:spChg chg="add">
          <ac:chgData name="agata kurzynska" userId="ed5ede8e76fb8027" providerId="Windows Live" clId="Web-{10D737F9-80C3-49FD-A945-05B7609285EA}" dt="2022-02-07T15:19:25.993" v="142"/>
          <ac:spMkLst>
            <pc:docMk/>
            <pc:sldMk cId="2103804104" sldId="259"/>
            <ac:spMk id="12" creationId="{48EF695B-E7DE-4164-862A-9CD06DFB0EC0}"/>
          </ac:spMkLst>
        </pc:spChg>
        <pc:grpChg chg="add">
          <ac:chgData name="agata kurzynska" userId="ed5ede8e76fb8027" providerId="Windows Live" clId="Web-{10D737F9-80C3-49FD-A945-05B7609285EA}" dt="2022-02-07T15:19:25.993" v="142"/>
          <ac:grpSpMkLst>
            <pc:docMk/>
            <pc:sldMk cId="2103804104" sldId="259"/>
            <ac:grpSpMk id="14" creationId="{D5ADB088-C125-457F-9C61-DFE21DCEF4A5}"/>
          </ac:grpSpMkLst>
        </pc:grpChg>
        <pc:picChg chg="add mod">
          <ac:chgData name="agata kurzynska" userId="ed5ede8e76fb8027" providerId="Windows Live" clId="Web-{10D737F9-80C3-49FD-A945-05B7609285EA}" dt="2022-02-07T15:19:25.993" v="142"/>
          <ac:picMkLst>
            <pc:docMk/>
            <pc:sldMk cId="2103804104" sldId="259"/>
            <ac:picMk id="4" creationId="{E4FCC45D-F5FE-491A-AEBF-1080FCB47DBD}"/>
          </ac:picMkLst>
        </pc:picChg>
        <pc:picChg chg="add mod ord">
          <ac:chgData name="agata kurzynska" userId="ed5ede8e76fb8027" providerId="Windows Live" clId="Web-{10D737F9-80C3-49FD-A945-05B7609285EA}" dt="2022-02-07T15:19:25.993" v="142"/>
          <ac:picMkLst>
            <pc:docMk/>
            <pc:sldMk cId="2103804104" sldId="259"/>
            <ac:picMk id="5" creationId="{84EB09D0-ECDB-4543-A1F0-E028637858E5}"/>
          </ac:picMkLst>
        </pc:picChg>
      </pc:sldChg>
      <pc:sldChg chg="modSp new">
        <pc:chgData name="agata kurzynska" userId="ed5ede8e76fb8027" providerId="Windows Live" clId="Web-{10D737F9-80C3-49FD-A945-05B7609285EA}" dt="2022-02-07T15:35:24.183" v="158" actId="20577"/>
        <pc:sldMkLst>
          <pc:docMk/>
          <pc:sldMk cId="2377938007" sldId="260"/>
        </pc:sldMkLst>
        <pc:spChg chg="mod">
          <ac:chgData name="agata kurzynska" userId="ed5ede8e76fb8027" providerId="Windows Live" clId="Web-{10D737F9-80C3-49FD-A945-05B7609285EA}" dt="2022-02-07T15:35:24.183" v="158" actId="20577"/>
          <ac:spMkLst>
            <pc:docMk/>
            <pc:sldMk cId="2377938007" sldId="260"/>
            <ac:spMk id="2" creationId="{4BDE3D55-E90C-454A-AD17-DE40C82D9E9F}"/>
          </ac:spMkLst>
        </pc:spChg>
      </pc:sldChg>
      <pc:sldChg chg="addSp modSp new mod setBg">
        <pc:chgData name="agata kurzynska" userId="ed5ede8e76fb8027" providerId="Windows Live" clId="Web-{10D737F9-80C3-49FD-A945-05B7609285EA}" dt="2022-02-07T15:29:01.516" v="156"/>
        <pc:sldMkLst>
          <pc:docMk/>
          <pc:sldMk cId="1079739569" sldId="261"/>
        </pc:sldMkLst>
        <pc:spChg chg="mod">
          <ac:chgData name="agata kurzynska" userId="ed5ede8e76fb8027" providerId="Windows Live" clId="Web-{10D737F9-80C3-49FD-A945-05B7609285EA}" dt="2022-02-07T15:29:01.516" v="156"/>
          <ac:spMkLst>
            <pc:docMk/>
            <pc:sldMk cId="1079739569" sldId="261"/>
            <ac:spMk id="2" creationId="{90C33167-D615-42E9-A19B-74864FC4ACD1}"/>
          </ac:spMkLst>
        </pc:spChg>
        <pc:spChg chg="mod">
          <ac:chgData name="agata kurzynska" userId="ed5ede8e76fb8027" providerId="Windows Live" clId="Web-{10D737F9-80C3-49FD-A945-05B7609285EA}" dt="2022-02-07T15:29:01.516" v="156"/>
          <ac:spMkLst>
            <pc:docMk/>
            <pc:sldMk cId="1079739569" sldId="261"/>
            <ac:spMk id="3" creationId="{82E642E7-CEAD-4641-9FBA-DE4BB6EE92A1}"/>
          </ac:spMkLst>
        </pc:spChg>
        <pc:spChg chg="add">
          <ac:chgData name="agata kurzynska" userId="ed5ede8e76fb8027" providerId="Windows Live" clId="Web-{10D737F9-80C3-49FD-A945-05B7609285EA}" dt="2022-02-07T15:29:01.516" v="156"/>
          <ac:spMkLst>
            <pc:docMk/>
            <pc:sldMk cId="1079739569" sldId="261"/>
            <ac:spMk id="10" creationId="{51A01047-632B-4F57-9CDB-AA680D5BBB19}"/>
          </ac:spMkLst>
        </pc:spChg>
        <pc:spChg chg="add">
          <ac:chgData name="agata kurzynska" userId="ed5ede8e76fb8027" providerId="Windows Live" clId="Web-{10D737F9-80C3-49FD-A945-05B7609285EA}" dt="2022-02-07T15:29:01.516" v="156"/>
          <ac:spMkLst>
            <pc:docMk/>
            <pc:sldMk cId="1079739569" sldId="261"/>
            <ac:spMk id="12" creationId="{48EF695B-E7DE-4164-862A-9CD06DFB0EC0}"/>
          </ac:spMkLst>
        </pc:spChg>
        <pc:grpChg chg="add">
          <ac:chgData name="agata kurzynska" userId="ed5ede8e76fb8027" providerId="Windows Live" clId="Web-{10D737F9-80C3-49FD-A945-05B7609285EA}" dt="2022-02-07T15:29:01.516" v="156"/>
          <ac:grpSpMkLst>
            <pc:docMk/>
            <pc:sldMk cId="1079739569" sldId="261"/>
            <ac:grpSpMk id="14" creationId="{D5ADB088-C125-457F-9C61-DFE21DCEF4A5}"/>
          </ac:grpSpMkLst>
        </pc:grpChg>
        <pc:picChg chg="add mod ord">
          <ac:chgData name="agata kurzynska" userId="ed5ede8e76fb8027" providerId="Windows Live" clId="Web-{10D737F9-80C3-49FD-A945-05B7609285EA}" dt="2022-02-07T15:29:01.516" v="156"/>
          <ac:picMkLst>
            <pc:docMk/>
            <pc:sldMk cId="1079739569" sldId="261"/>
            <ac:picMk id="4" creationId="{252D5340-D138-4286-9B2F-AA54B8282DF5}"/>
          </ac:picMkLst>
        </pc:picChg>
        <pc:picChg chg="add mod">
          <ac:chgData name="agata kurzynska" userId="ed5ede8e76fb8027" providerId="Windows Live" clId="Web-{10D737F9-80C3-49FD-A945-05B7609285EA}" dt="2022-02-07T15:29:01.516" v="156"/>
          <ac:picMkLst>
            <pc:docMk/>
            <pc:sldMk cId="1079739569" sldId="261"/>
            <ac:picMk id="5" creationId="{B3921472-C6D8-49A6-8A88-756BB6AB41E4}"/>
          </ac:picMkLst>
        </pc:picChg>
      </pc:sldChg>
      <pc:sldMasterChg chg="del delSldLayout">
        <pc:chgData name="agata kurzynska" userId="ed5ede8e76fb8027" providerId="Windows Live" clId="Web-{10D737F9-80C3-49FD-A945-05B7609285EA}" dt="2022-02-07T14:45:46.824" v="0"/>
        <pc:sldMasterMkLst>
          <pc:docMk/>
          <pc:sldMasterMk cId="3926633689" sldId="2147483648"/>
        </pc:sldMasterMkLst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agata kurzynska" userId="ed5ede8e76fb8027" providerId="Windows Live" clId="Web-{10D737F9-80C3-49FD-A945-05B7609285EA}" dt="2022-02-07T14:45:46.824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agata kurzynska" userId="ed5ede8e76fb8027" providerId="Windows Live" clId="Web-{10D737F9-80C3-49FD-A945-05B7609285EA}" dt="2022-02-07T14:45:46.824" v="0"/>
        <pc:sldMasterMkLst>
          <pc:docMk/>
          <pc:sldMasterMk cId="3222413639" sldId="2147483673"/>
        </pc:sldMasterMkLst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3453289763" sldId="2147483662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873492829" sldId="2147483663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3589008120" sldId="2147483664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1091483596" sldId="2147483665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3013813914" sldId="2147483666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4042513087" sldId="2147483667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1231806692" sldId="2147483668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2484995380" sldId="2147483669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2207277166" sldId="2147483670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560736916" sldId="2147483671"/>
          </pc:sldLayoutMkLst>
        </pc:sldLayoutChg>
        <pc:sldLayoutChg chg="add">
          <pc:chgData name="agata kurzynska" userId="ed5ede8e76fb8027" providerId="Windows Live" clId="Web-{10D737F9-80C3-49FD-A945-05B7609285EA}" dt="2022-02-07T14:45:46.824" v="0"/>
          <pc:sldLayoutMkLst>
            <pc:docMk/>
            <pc:sldMasterMk cId="3222413639" sldId="2147483673"/>
            <pc:sldLayoutMk cId="3124961040" sldId="2147483672"/>
          </pc:sldLayoutMkLst>
        </pc:sldLayoutChg>
      </pc:sldMasterChg>
    </pc:docChg>
  </pc:docChgLst>
  <pc:docChgLst>
    <pc:chgData name="agata kurzynska" userId="ed5ede8e76fb8027" providerId="Windows Live" clId="Web-{3573C231-EE3D-41B7-B3F6-79592EF7D7F6}"/>
    <pc:docChg chg="modSld sldOrd">
      <pc:chgData name="agata kurzynska" userId="ed5ede8e76fb8027" providerId="Windows Live" clId="Web-{3573C231-EE3D-41B7-B3F6-79592EF7D7F6}" dt="2022-02-07T15:48:11.058" v="115"/>
      <pc:docMkLst>
        <pc:docMk/>
      </pc:docMkLst>
      <pc:sldChg chg="modTransition addAnim modAnim">
        <pc:chgData name="agata kurzynska" userId="ed5ede8e76fb8027" providerId="Windows Live" clId="Web-{3573C231-EE3D-41B7-B3F6-79592EF7D7F6}" dt="2022-02-07T15:48:10.386" v="114"/>
        <pc:sldMkLst>
          <pc:docMk/>
          <pc:sldMk cId="650317164" sldId="256"/>
        </pc:sldMkLst>
      </pc:sldChg>
      <pc:sldChg chg="modSp modTransition addAnim modAnim">
        <pc:chgData name="agata kurzynska" userId="ed5ede8e76fb8027" providerId="Windows Live" clId="Web-{3573C231-EE3D-41B7-B3F6-79592EF7D7F6}" dt="2022-02-07T15:48:11.058" v="115"/>
        <pc:sldMkLst>
          <pc:docMk/>
          <pc:sldMk cId="47764182" sldId="257"/>
        </pc:sldMkLst>
        <pc:spChg chg="mod">
          <ac:chgData name="agata kurzynska" userId="ed5ede8e76fb8027" providerId="Windows Live" clId="Web-{3573C231-EE3D-41B7-B3F6-79592EF7D7F6}" dt="2022-02-07T15:46:23.618" v="62" actId="20577"/>
          <ac:spMkLst>
            <pc:docMk/>
            <pc:sldMk cId="47764182" sldId="257"/>
            <ac:spMk id="2" creationId="{587F6CE2-61EA-4608-B5B2-AB81924E21FE}"/>
          </ac:spMkLst>
        </pc:spChg>
        <pc:spChg chg="mod">
          <ac:chgData name="agata kurzynska" userId="ed5ede8e76fb8027" providerId="Windows Live" clId="Web-{3573C231-EE3D-41B7-B3F6-79592EF7D7F6}" dt="2022-02-07T15:46:16.024" v="61" actId="20577"/>
          <ac:spMkLst>
            <pc:docMk/>
            <pc:sldMk cId="47764182" sldId="257"/>
            <ac:spMk id="3" creationId="{C5CB6141-D55E-40A1-9CCD-BEBEBAC57A22}"/>
          </ac:spMkLst>
        </pc:spChg>
      </pc:sldChg>
      <pc:sldChg chg="modSp modTransition addAnim modAnim">
        <pc:chgData name="agata kurzynska" userId="ed5ede8e76fb8027" providerId="Windows Live" clId="Web-{3573C231-EE3D-41B7-B3F6-79592EF7D7F6}" dt="2022-02-07T15:48:01.698" v="111"/>
        <pc:sldMkLst>
          <pc:docMk/>
          <pc:sldMk cId="1654896330" sldId="258"/>
        </pc:sldMkLst>
        <pc:spChg chg="mod">
          <ac:chgData name="agata kurzynska" userId="ed5ede8e76fb8027" providerId="Windows Live" clId="Web-{3573C231-EE3D-41B7-B3F6-79592EF7D7F6}" dt="2022-02-07T15:44:32.288" v="43" actId="20577"/>
          <ac:spMkLst>
            <pc:docMk/>
            <pc:sldMk cId="1654896330" sldId="258"/>
            <ac:spMk id="2" creationId="{158D52EF-EEE4-4AB0-8C77-1D71F2DBDC79}"/>
          </ac:spMkLst>
        </pc:spChg>
      </pc:sldChg>
      <pc:sldChg chg="modSp modTransition addAnim modAnim">
        <pc:chgData name="agata kurzynska" userId="ed5ede8e76fb8027" providerId="Windows Live" clId="Web-{3573C231-EE3D-41B7-B3F6-79592EF7D7F6}" dt="2022-02-07T15:48:05.651" v="113"/>
        <pc:sldMkLst>
          <pc:docMk/>
          <pc:sldMk cId="2103804104" sldId="259"/>
        </pc:sldMkLst>
        <pc:spChg chg="mod">
          <ac:chgData name="agata kurzynska" userId="ed5ede8e76fb8027" providerId="Windows Live" clId="Web-{3573C231-EE3D-41B7-B3F6-79592EF7D7F6}" dt="2022-02-07T15:45:18.555" v="54"/>
          <ac:spMkLst>
            <pc:docMk/>
            <pc:sldMk cId="2103804104" sldId="259"/>
            <ac:spMk id="2" creationId="{09241C64-102E-4D99-AE2D-C928C899AD3B}"/>
          </ac:spMkLst>
        </pc:spChg>
        <pc:spChg chg="mod">
          <ac:chgData name="agata kurzynska" userId="ed5ede8e76fb8027" providerId="Windows Live" clId="Web-{3573C231-EE3D-41B7-B3F6-79592EF7D7F6}" dt="2022-02-07T15:46:38.337" v="63" actId="20577"/>
          <ac:spMkLst>
            <pc:docMk/>
            <pc:sldMk cId="2103804104" sldId="259"/>
            <ac:spMk id="3" creationId="{D958317F-8F5E-40AE-9F36-82BD7D591191}"/>
          </ac:spMkLst>
        </pc:spChg>
      </pc:sldChg>
      <pc:sldChg chg="addSp modSp mod ord modTransition setBg addAnim modAnim">
        <pc:chgData name="agata kurzynska" userId="ed5ede8e76fb8027" providerId="Windows Live" clId="Web-{3573C231-EE3D-41B7-B3F6-79592EF7D7F6}" dt="2022-02-07T15:48:03.245" v="112"/>
        <pc:sldMkLst>
          <pc:docMk/>
          <pc:sldMk cId="2377938007" sldId="260"/>
        </pc:sldMkLst>
        <pc:spChg chg="mod">
          <ac:chgData name="agata kurzynska" userId="ed5ede8e76fb8027" providerId="Windows Live" clId="Web-{3573C231-EE3D-41B7-B3F6-79592EF7D7F6}" dt="2022-02-07T15:44:48.288" v="47" actId="20577"/>
          <ac:spMkLst>
            <pc:docMk/>
            <pc:sldMk cId="2377938007" sldId="260"/>
            <ac:spMk id="2" creationId="{4BDE3D55-E90C-454A-AD17-DE40C82D9E9F}"/>
          </ac:spMkLst>
        </pc:spChg>
        <pc:spChg chg="mod">
          <ac:chgData name="agata kurzynska" userId="ed5ede8e76fb8027" providerId="Windows Live" clId="Web-{3573C231-EE3D-41B7-B3F6-79592EF7D7F6}" dt="2022-02-07T15:45:52.821" v="58" actId="20577"/>
          <ac:spMkLst>
            <pc:docMk/>
            <pc:sldMk cId="2377938007" sldId="260"/>
            <ac:spMk id="3" creationId="{9373421A-9703-4D61-B032-A576A2B6BCDE}"/>
          </ac:spMkLst>
        </pc:spChg>
        <pc:spChg chg="add">
          <ac:chgData name="agata kurzynska" userId="ed5ede8e76fb8027" providerId="Windows Live" clId="Web-{3573C231-EE3D-41B7-B3F6-79592EF7D7F6}" dt="2022-02-07T15:43:39.428" v="37"/>
          <ac:spMkLst>
            <pc:docMk/>
            <pc:sldMk cId="2377938007" sldId="260"/>
            <ac:spMk id="11" creationId="{51A01047-632B-4F57-9CDB-AA680D5BBB19}"/>
          </ac:spMkLst>
        </pc:spChg>
        <pc:spChg chg="add">
          <ac:chgData name="agata kurzynska" userId="ed5ede8e76fb8027" providerId="Windows Live" clId="Web-{3573C231-EE3D-41B7-B3F6-79592EF7D7F6}" dt="2022-02-07T15:43:39.428" v="37"/>
          <ac:spMkLst>
            <pc:docMk/>
            <pc:sldMk cId="2377938007" sldId="260"/>
            <ac:spMk id="13" creationId="{48EF695B-E7DE-4164-862A-9CD06DFB0EC0}"/>
          </ac:spMkLst>
        </pc:spChg>
        <pc:grpChg chg="add">
          <ac:chgData name="agata kurzynska" userId="ed5ede8e76fb8027" providerId="Windows Live" clId="Web-{3573C231-EE3D-41B7-B3F6-79592EF7D7F6}" dt="2022-02-07T15:43:39.428" v="37"/>
          <ac:grpSpMkLst>
            <pc:docMk/>
            <pc:sldMk cId="2377938007" sldId="260"/>
            <ac:grpSpMk id="15" creationId="{D5ADB088-C125-457F-9C61-DFE21DCEF4A5}"/>
          </ac:grpSpMkLst>
        </pc:grpChg>
        <pc:picChg chg="add mod">
          <ac:chgData name="agata kurzynska" userId="ed5ede8e76fb8027" providerId="Windows Live" clId="Web-{3573C231-EE3D-41B7-B3F6-79592EF7D7F6}" dt="2022-02-07T15:43:39.428" v="37"/>
          <ac:picMkLst>
            <pc:docMk/>
            <pc:sldMk cId="2377938007" sldId="260"/>
            <ac:picMk id="4" creationId="{3F494F66-6E72-4845-84C0-76DCF45DBBC1}"/>
          </ac:picMkLst>
        </pc:picChg>
        <pc:picChg chg="add mod">
          <ac:chgData name="agata kurzynska" userId="ed5ede8e76fb8027" providerId="Windows Live" clId="Web-{3573C231-EE3D-41B7-B3F6-79592EF7D7F6}" dt="2022-02-07T15:43:39.428" v="37"/>
          <ac:picMkLst>
            <pc:docMk/>
            <pc:sldMk cId="2377938007" sldId="260"/>
            <ac:picMk id="5" creationId="{5C5DD742-9B0E-4DDA-A8D1-681AA2F64120}"/>
          </ac:picMkLst>
        </pc:picChg>
        <pc:picChg chg="add mod">
          <ac:chgData name="agata kurzynska" userId="ed5ede8e76fb8027" providerId="Windows Live" clId="Web-{3573C231-EE3D-41B7-B3F6-79592EF7D7F6}" dt="2022-02-07T15:43:39.428" v="37"/>
          <ac:picMkLst>
            <pc:docMk/>
            <pc:sldMk cId="2377938007" sldId="260"/>
            <ac:picMk id="6" creationId="{629C65BA-642C-4C20-9BFC-C89704F60387}"/>
          </ac:picMkLst>
        </pc:picChg>
      </pc:sldChg>
      <pc:sldChg chg="modSp modTransition addAnim modAnim">
        <pc:chgData name="agata kurzynska" userId="ed5ede8e76fb8027" providerId="Windows Live" clId="Web-{3573C231-EE3D-41B7-B3F6-79592EF7D7F6}" dt="2022-02-07T15:48:00.230" v="110"/>
        <pc:sldMkLst>
          <pc:docMk/>
          <pc:sldMk cId="1079739569" sldId="261"/>
        </pc:sldMkLst>
        <pc:spChg chg="mod">
          <ac:chgData name="agata kurzynska" userId="ed5ede8e76fb8027" providerId="Windows Live" clId="Web-{3573C231-EE3D-41B7-B3F6-79592EF7D7F6}" dt="2022-02-07T15:44:22.429" v="42" actId="20577"/>
          <ac:spMkLst>
            <pc:docMk/>
            <pc:sldMk cId="1079739569" sldId="261"/>
            <ac:spMk id="2" creationId="{90C33167-D615-42E9-A19B-74864FC4ACD1}"/>
          </ac:spMkLst>
        </pc:spChg>
        <pc:spChg chg="mod">
          <ac:chgData name="agata kurzynska" userId="ed5ede8e76fb8027" providerId="Windows Live" clId="Web-{3573C231-EE3D-41B7-B3F6-79592EF7D7F6}" dt="2022-02-07T15:46:06.899" v="60" actId="20577"/>
          <ac:spMkLst>
            <pc:docMk/>
            <pc:sldMk cId="1079739569" sldId="261"/>
            <ac:spMk id="3" creationId="{82E642E7-CEAD-4641-9FBA-DE4BB6EE92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1806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1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9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27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3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1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8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0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1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705" y="15902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342270" y="628004"/>
            <a:ext cx="7310864" cy="2516121"/>
          </a:xfrm>
        </p:spPr>
        <p:txBody>
          <a:bodyPr>
            <a:normAutofit/>
          </a:bodyPr>
          <a:lstStyle/>
          <a:p>
            <a:r>
              <a:rPr lang="pl-PL" sz="7200" b="1" dirty="0" err="1">
                <a:latin typeface="Batang"/>
                <a:ea typeface="Batang"/>
              </a:rPr>
              <a:t>wrocław</a:t>
            </a:r>
            <a:endParaRPr lang="pl-PL" sz="7200" b="1">
              <a:latin typeface="Batang"/>
              <a:ea typeface="Batang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014221" y="5093490"/>
            <a:ext cx="6155464" cy="9528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4000" dirty="0">
                <a:ea typeface="+mn-lt"/>
                <a:cs typeface="+mn-lt"/>
              </a:rPr>
              <a:t>a popular </a:t>
            </a:r>
            <a:r>
              <a:rPr lang="pl-PL" sz="4000" dirty="0" err="1">
                <a:ea typeface="+mn-lt"/>
                <a:cs typeface="+mn-lt"/>
              </a:rPr>
              <a:t>tourist</a:t>
            </a:r>
            <a:r>
              <a:rPr lang="pl-PL" sz="4000" dirty="0">
                <a:ea typeface="+mn-lt"/>
                <a:cs typeface="+mn-lt"/>
              </a:rPr>
              <a:t> </a:t>
            </a:r>
            <a:r>
              <a:rPr lang="pl-PL" sz="4000" dirty="0" err="1">
                <a:ea typeface="+mn-lt"/>
                <a:cs typeface="+mn-lt"/>
              </a:rPr>
              <a:t>destination</a:t>
            </a:r>
            <a:r>
              <a:rPr lang="pl-PL" sz="4000" dirty="0">
                <a:ea typeface="+mn-lt"/>
                <a:cs typeface="+mn-lt"/>
              </a:rPr>
              <a:t> in Poland</a:t>
            </a:r>
            <a:endParaRPr lang="pl-PL" sz="4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1463"/>
            <a:ext cx="867485" cy="115439"/>
            <a:chOff x="8910933" y="1861308"/>
            <a:chExt cx="867485" cy="1154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niebo, zewnętrzne, brzeg, kilka&#10;&#10;Opis wygenerowany automatycznie">
            <a:extLst>
              <a:ext uri="{FF2B5EF4-FFF2-40B4-BE49-F238E27FC236}">
                <a16:creationId xmlns:a16="http://schemas.microsoft.com/office/drawing/2014/main" id="{6EC364EE-0A09-42F1-939A-EE5784B62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6" b="1"/>
          <a:stretch/>
        </p:blipFill>
        <p:spPr>
          <a:xfrm>
            <a:off x="6096000" y="3428999"/>
            <a:ext cx="6096000" cy="3429001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7F6CE2-61EA-4608-B5B2-AB81924E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02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pl-PL" sz="6000" b="1" dirty="0">
                <a:latin typeface="Batang"/>
                <a:ea typeface="Batang"/>
              </a:rPr>
              <a:t>Wrocław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CB6141-D55E-40A1-9CCD-BEBEBAC5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926" y="2596848"/>
            <a:ext cx="3950677" cy="24691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3200" dirty="0">
                <a:latin typeface="Batang"/>
                <a:ea typeface="+mn-lt"/>
                <a:cs typeface="+mn-lt"/>
              </a:rPr>
              <a:t>Wrocław - a </a:t>
            </a:r>
            <a:r>
              <a:rPr lang="pl-PL" sz="3200" dirty="0" err="1">
                <a:latin typeface="Batang"/>
                <a:ea typeface="+mn-lt"/>
                <a:cs typeface="+mn-lt"/>
              </a:rPr>
              <a:t>city</a:t>
            </a:r>
            <a:r>
              <a:rPr lang="pl-PL" sz="3200" dirty="0">
                <a:latin typeface="Batang"/>
                <a:ea typeface="+mn-lt"/>
                <a:cs typeface="+mn-lt"/>
              </a:rPr>
              <a:t> with </a:t>
            </a:r>
            <a:r>
              <a:rPr lang="pl-PL" sz="3200" dirty="0" err="1">
                <a:latin typeface="Batang"/>
                <a:ea typeface="+mn-lt"/>
                <a:cs typeface="+mn-lt"/>
              </a:rPr>
              <a:t>poviat</a:t>
            </a:r>
            <a:r>
              <a:rPr lang="pl-PL" sz="3200" dirty="0">
                <a:latin typeface="Batang"/>
                <a:ea typeface="+mn-lt"/>
                <a:cs typeface="+mn-lt"/>
              </a:rPr>
              <a:t> </a:t>
            </a:r>
            <a:r>
              <a:rPr lang="pl-PL" sz="3200" dirty="0" err="1">
                <a:latin typeface="Batang"/>
                <a:ea typeface="+mn-lt"/>
                <a:cs typeface="+mn-lt"/>
              </a:rPr>
              <a:t>rights</a:t>
            </a:r>
            <a:r>
              <a:rPr lang="pl-PL" sz="3200" dirty="0">
                <a:latin typeface="Batang"/>
                <a:ea typeface="+mn-lt"/>
                <a:cs typeface="+mn-lt"/>
              </a:rPr>
              <a:t> in </a:t>
            </a:r>
            <a:r>
              <a:rPr lang="pl-PL" sz="3200" dirty="0" err="1">
                <a:latin typeface="Batang"/>
                <a:ea typeface="+mn-lt"/>
                <a:cs typeface="+mn-lt"/>
              </a:rPr>
              <a:t>south</a:t>
            </a:r>
            <a:r>
              <a:rPr lang="pl-PL" sz="3200" dirty="0">
                <a:latin typeface="Batang"/>
                <a:ea typeface="+mn-lt"/>
                <a:cs typeface="+mn-lt"/>
              </a:rPr>
              <a:t>-west Poland. It </a:t>
            </a:r>
            <a:r>
              <a:rPr lang="pl-PL" sz="3200" dirty="0" err="1">
                <a:latin typeface="Batang"/>
                <a:ea typeface="+mn-lt"/>
                <a:cs typeface="+mn-lt"/>
              </a:rPr>
              <a:t>is</a:t>
            </a:r>
            <a:r>
              <a:rPr lang="pl-PL" sz="3200" dirty="0">
                <a:latin typeface="Batang"/>
                <a:ea typeface="+mn-lt"/>
                <a:cs typeface="+mn-lt"/>
              </a:rPr>
              <a:t> one of the </a:t>
            </a:r>
            <a:r>
              <a:rPr lang="pl-PL" sz="3200" dirty="0" err="1">
                <a:latin typeface="Batang"/>
                <a:ea typeface="+mn-lt"/>
                <a:cs typeface="+mn-lt"/>
              </a:rPr>
              <a:t>largest</a:t>
            </a:r>
            <a:r>
              <a:rPr lang="pl-PL" sz="3200" dirty="0">
                <a:latin typeface="Batang"/>
                <a:ea typeface="+mn-lt"/>
                <a:cs typeface="+mn-lt"/>
              </a:rPr>
              <a:t> </a:t>
            </a:r>
            <a:r>
              <a:rPr lang="pl-PL" sz="3200" dirty="0" err="1">
                <a:latin typeface="Batang"/>
                <a:ea typeface="+mn-lt"/>
                <a:cs typeface="+mn-lt"/>
              </a:rPr>
              <a:t>cities</a:t>
            </a:r>
            <a:r>
              <a:rPr lang="pl-PL" sz="3200" dirty="0">
                <a:latin typeface="Batang"/>
                <a:ea typeface="+mn-lt"/>
                <a:cs typeface="+mn-lt"/>
              </a:rPr>
              <a:t> in Poland.</a:t>
            </a:r>
            <a:endParaRPr lang="pl-PL" sz="3200">
              <a:latin typeface="Batang"/>
              <a:ea typeface="Batang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254365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braz 4" descr="Obraz zawierający tekst, zewnętrzne, budynek, ulica&#10;&#10;Opis wygenerowany automatycznie">
            <a:extLst>
              <a:ext uri="{FF2B5EF4-FFF2-40B4-BE49-F238E27FC236}">
                <a16:creationId xmlns:a16="http://schemas.microsoft.com/office/drawing/2014/main" id="{9829B48D-B691-4837-BC31-0340FB7B11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" b="2"/>
          <a:stretch/>
        </p:blipFill>
        <p:spPr>
          <a:xfrm>
            <a:off x="6096000" y="10"/>
            <a:ext cx="6096000" cy="34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4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stare, czarny, biały&#10;&#10;Opis wygenerowany automatycznie">
            <a:extLst>
              <a:ext uri="{FF2B5EF4-FFF2-40B4-BE49-F238E27FC236}">
                <a16:creationId xmlns:a16="http://schemas.microsoft.com/office/drawing/2014/main" id="{252D5340-D138-4286-9B2F-AA54B8282D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0" r="4713" b="-1"/>
          <a:stretch/>
        </p:blipFill>
        <p:spPr>
          <a:xfrm>
            <a:off x="6096000" y="3428999"/>
            <a:ext cx="6096000" cy="3429001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C33167-D615-42E9-A19B-74864FC4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02" y="1000366"/>
            <a:ext cx="3995397" cy="12396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sz="4400" b="1" dirty="0" err="1">
                <a:latin typeface="Batang"/>
                <a:ea typeface="+mj-lt"/>
                <a:cs typeface="+mj-lt"/>
              </a:rPr>
              <a:t>History</a:t>
            </a:r>
            <a:r>
              <a:rPr lang="pl-PL" sz="4400" b="1" dirty="0">
                <a:latin typeface="Batang"/>
                <a:ea typeface="+mj-lt"/>
                <a:cs typeface="+mj-lt"/>
              </a:rPr>
              <a:t> of Wrocław</a:t>
            </a:r>
            <a:endParaRPr lang="pl-PL" sz="4400" b="1">
              <a:latin typeface="Batang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E642E7-CEAD-4641-9FBA-DE4BB6EE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62" y="2884395"/>
            <a:ext cx="3950677" cy="24691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100000"/>
              </a:lnSpc>
            </a:pPr>
            <a:r>
              <a:rPr lang="pl-PL" sz="1900" dirty="0">
                <a:latin typeface="Batang"/>
                <a:ea typeface="+mn-lt"/>
                <a:cs typeface="+mn-lt"/>
              </a:rPr>
              <a:t>The </a:t>
            </a:r>
            <a:r>
              <a:rPr lang="pl-PL" sz="1900" dirty="0" err="1">
                <a:latin typeface="Batang"/>
                <a:ea typeface="+mn-lt"/>
                <a:cs typeface="+mn-lt"/>
              </a:rPr>
              <a:t>very</a:t>
            </a:r>
            <a:r>
              <a:rPr lang="pl-PL" sz="1900" dirty="0">
                <a:latin typeface="Batang"/>
                <a:ea typeface="+mn-lt"/>
                <a:cs typeface="+mn-lt"/>
              </a:rPr>
              <a:t> </a:t>
            </a:r>
            <a:r>
              <a:rPr lang="pl-PL" sz="1900" dirty="0" err="1">
                <a:latin typeface="Batang"/>
                <a:ea typeface="+mn-lt"/>
                <a:cs typeface="+mn-lt"/>
              </a:rPr>
              <a:t>name</a:t>
            </a:r>
            <a:r>
              <a:rPr lang="pl-PL" sz="1900" dirty="0">
                <a:latin typeface="Batang"/>
                <a:ea typeface="+mn-lt"/>
                <a:cs typeface="+mn-lt"/>
              </a:rPr>
              <a:t> of Wrocław </a:t>
            </a:r>
            <a:r>
              <a:rPr lang="pl-PL" sz="1900" dirty="0" err="1">
                <a:latin typeface="Batang"/>
                <a:ea typeface="+mn-lt"/>
                <a:cs typeface="+mn-lt"/>
              </a:rPr>
              <a:t>comes</a:t>
            </a:r>
            <a:r>
              <a:rPr lang="pl-PL" sz="1900" dirty="0">
                <a:latin typeface="Batang"/>
                <a:ea typeface="+mn-lt"/>
                <a:cs typeface="+mn-lt"/>
              </a:rPr>
              <a:t> from the </a:t>
            </a:r>
            <a:r>
              <a:rPr lang="pl-PL" sz="1900" dirty="0" err="1">
                <a:latin typeface="Batang"/>
                <a:ea typeface="+mn-lt"/>
                <a:cs typeface="+mn-lt"/>
              </a:rPr>
              <a:t>name</a:t>
            </a:r>
            <a:r>
              <a:rPr lang="pl-PL" sz="1900" dirty="0">
                <a:latin typeface="Batang"/>
                <a:ea typeface="+mn-lt"/>
                <a:cs typeface="+mn-lt"/>
              </a:rPr>
              <a:t> </a:t>
            </a:r>
            <a:r>
              <a:rPr lang="pl-PL" sz="1900" dirty="0" err="1">
                <a:latin typeface="Batang"/>
                <a:ea typeface="+mn-lt"/>
                <a:cs typeface="+mn-lt"/>
              </a:rPr>
              <a:t>Wrocisław</a:t>
            </a:r>
            <a:r>
              <a:rPr lang="pl-PL" sz="1900" dirty="0">
                <a:latin typeface="Batang"/>
                <a:ea typeface="+mn-lt"/>
                <a:cs typeface="+mn-lt"/>
              </a:rPr>
              <a:t>, </a:t>
            </a:r>
            <a:r>
              <a:rPr lang="pl-PL" sz="1900" dirty="0" err="1">
                <a:latin typeface="Batang"/>
                <a:ea typeface="+mn-lt"/>
                <a:cs typeface="+mn-lt"/>
              </a:rPr>
              <a:t>probably</a:t>
            </a:r>
            <a:r>
              <a:rPr lang="pl-PL" sz="1900" dirty="0">
                <a:latin typeface="Batang"/>
                <a:ea typeface="+mn-lt"/>
                <a:cs typeface="+mn-lt"/>
              </a:rPr>
              <a:t> the </a:t>
            </a:r>
            <a:r>
              <a:rPr lang="pl-PL" sz="1900" dirty="0" err="1">
                <a:latin typeface="Batang"/>
                <a:ea typeface="+mn-lt"/>
                <a:cs typeface="+mn-lt"/>
              </a:rPr>
              <a:t>name</a:t>
            </a:r>
            <a:r>
              <a:rPr lang="pl-PL" sz="1900" dirty="0">
                <a:latin typeface="Batang"/>
                <a:ea typeface="+mn-lt"/>
                <a:cs typeface="+mn-lt"/>
              </a:rPr>
              <a:t> of a Czech </a:t>
            </a:r>
            <a:r>
              <a:rPr lang="pl-PL" sz="1900" dirty="0" err="1">
                <a:latin typeface="Batang"/>
                <a:ea typeface="+mn-lt"/>
                <a:cs typeface="+mn-lt"/>
              </a:rPr>
              <a:t>prince</a:t>
            </a:r>
            <a:r>
              <a:rPr lang="pl-PL" sz="1900" dirty="0">
                <a:latin typeface="Batang"/>
                <a:ea typeface="+mn-lt"/>
                <a:cs typeface="+mn-lt"/>
              </a:rPr>
              <a:t>. The </a:t>
            </a:r>
            <a:r>
              <a:rPr lang="pl-PL" sz="1900" dirty="0" err="1">
                <a:latin typeface="Batang"/>
                <a:ea typeface="+mn-lt"/>
                <a:cs typeface="+mn-lt"/>
              </a:rPr>
              <a:t>date</a:t>
            </a:r>
            <a:r>
              <a:rPr lang="pl-PL" sz="1900" dirty="0">
                <a:latin typeface="Batang"/>
                <a:ea typeface="+mn-lt"/>
                <a:cs typeface="+mn-lt"/>
              </a:rPr>
              <a:t> of the </a:t>
            </a:r>
            <a:r>
              <a:rPr lang="pl-PL" sz="1900" dirty="0" err="1">
                <a:latin typeface="Batang"/>
                <a:ea typeface="+mn-lt"/>
                <a:cs typeface="+mn-lt"/>
              </a:rPr>
              <a:t>official</a:t>
            </a:r>
            <a:r>
              <a:rPr lang="pl-PL" sz="1900" dirty="0">
                <a:latin typeface="Batang"/>
                <a:ea typeface="+mn-lt"/>
                <a:cs typeface="+mn-lt"/>
              </a:rPr>
              <a:t>, </a:t>
            </a:r>
            <a:r>
              <a:rPr lang="pl-PL" sz="1900" dirty="0" err="1">
                <a:latin typeface="Batang"/>
                <a:ea typeface="+mn-lt"/>
                <a:cs typeface="+mn-lt"/>
              </a:rPr>
              <a:t>contractual</a:t>
            </a:r>
            <a:r>
              <a:rPr lang="pl-PL" sz="1900" dirty="0">
                <a:latin typeface="Batang"/>
                <a:ea typeface="+mn-lt"/>
                <a:cs typeface="+mn-lt"/>
              </a:rPr>
              <a:t> </a:t>
            </a:r>
            <a:r>
              <a:rPr lang="pl-PL" sz="1900" dirty="0" err="1">
                <a:latin typeface="Batang"/>
                <a:ea typeface="+mn-lt"/>
                <a:cs typeface="+mn-lt"/>
              </a:rPr>
              <a:t>foundation</a:t>
            </a:r>
            <a:r>
              <a:rPr lang="pl-PL" sz="1900" dirty="0">
                <a:latin typeface="Batang"/>
                <a:ea typeface="+mn-lt"/>
                <a:cs typeface="+mn-lt"/>
              </a:rPr>
              <a:t> of the </a:t>
            </a:r>
            <a:r>
              <a:rPr lang="pl-PL" sz="1900" dirty="0" err="1">
                <a:latin typeface="Batang"/>
                <a:ea typeface="+mn-lt"/>
                <a:cs typeface="+mn-lt"/>
              </a:rPr>
              <a:t>city</a:t>
            </a:r>
            <a:r>
              <a:rPr lang="pl-PL" sz="1900" dirty="0">
                <a:latin typeface="Batang"/>
                <a:ea typeface="+mn-lt"/>
                <a:cs typeface="+mn-lt"/>
              </a:rPr>
              <a:t> of Wrocław </a:t>
            </a:r>
            <a:r>
              <a:rPr lang="pl-PL" sz="1900" dirty="0" err="1">
                <a:latin typeface="Batang"/>
                <a:ea typeface="+mn-lt"/>
                <a:cs typeface="+mn-lt"/>
              </a:rPr>
              <a:t>is</a:t>
            </a:r>
            <a:r>
              <a:rPr lang="pl-PL" sz="1900" dirty="0">
                <a:latin typeface="Batang"/>
                <a:ea typeface="+mn-lt"/>
                <a:cs typeface="+mn-lt"/>
              </a:rPr>
              <a:t> </a:t>
            </a:r>
            <a:r>
              <a:rPr lang="pl-PL" sz="1900" dirty="0" err="1">
                <a:latin typeface="Batang"/>
                <a:ea typeface="+mn-lt"/>
                <a:cs typeface="+mn-lt"/>
              </a:rPr>
              <a:t>considered</a:t>
            </a:r>
            <a:r>
              <a:rPr lang="pl-PL" sz="1900" dirty="0">
                <a:latin typeface="Batang"/>
                <a:ea typeface="+mn-lt"/>
                <a:cs typeface="+mn-lt"/>
              </a:rPr>
              <a:t> to be 1000, </a:t>
            </a:r>
            <a:r>
              <a:rPr lang="pl-PL" sz="1900" dirty="0" err="1">
                <a:latin typeface="Batang"/>
                <a:ea typeface="+mn-lt"/>
                <a:cs typeface="+mn-lt"/>
              </a:rPr>
              <a:t>when</a:t>
            </a:r>
            <a:r>
              <a:rPr lang="pl-PL" sz="1900" dirty="0">
                <a:latin typeface="Batang"/>
                <a:ea typeface="+mn-lt"/>
                <a:cs typeface="+mn-lt"/>
              </a:rPr>
              <a:t> a </a:t>
            </a:r>
            <a:r>
              <a:rPr lang="pl-PL" sz="1900" dirty="0" err="1">
                <a:latin typeface="Batang"/>
                <a:ea typeface="+mn-lt"/>
                <a:cs typeface="+mn-lt"/>
              </a:rPr>
              <a:t>bishopric</a:t>
            </a:r>
            <a:r>
              <a:rPr lang="pl-PL" sz="1900" dirty="0">
                <a:latin typeface="Batang"/>
                <a:ea typeface="+mn-lt"/>
                <a:cs typeface="+mn-lt"/>
              </a:rPr>
              <a:t> was </a:t>
            </a:r>
            <a:r>
              <a:rPr lang="pl-PL" sz="1900" dirty="0" err="1">
                <a:latin typeface="Batang"/>
                <a:ea typeface="+mn-lt"/>
                <a:cs typeface="+mn-lt"/>
              </a:rPr>
              <a:t>established</a:t>
            </a:r>
            <a:r>
              <a:rPr lang="pl-PL" sz="1900" dirty="0">
                <a:latin typeface="Batang"/>
                <a:ea typeface="+mn-lt"/>
                <a:cs typeface="+mn-lt"/>
              </a:rPr>
              <a:t> in Wrocław by </a:t>
            </a:r>
            <a:r>
              <a:rPr lang="pl-PL" sz="1900" dirty="0" err="1">
                <a:latin typeface="Batang"/>
                <a:ea typeface="+mn-lt"/>
                <a:cs typeface="+mn-lt"/>
              </a:rPr>
              <a:t>virtue</a:t>
            </a:r>
            <a:r>
              <a:rPr lang="pl-PL" sz="1900" dirty="0">
                <a:latin typeface="Batang"/>
                <a:ea typeface="+mn-lt"/>
                <a:cs typeface="+mn-lt"/>
              </a:rPr>
              <a:t> of the </a:t>
            </a:r>
            <a:r>
              <a:rPr lang="pl-PL" sz="1900" dirty="0" err="1">
                <a:latin typeface="Batang"/>
                <a:ea typeface="+mn-lt"/>
                <a:cs typeface="+mn-lt"/>
              </a:rPr>
              <a:t>Congress</a:t>
            </a:r>
            <a:r>
              <a:rPr lang="pl-PL" sz="1900" dirty="0">
                <a:latin typeface="Batang"/>
                <a:ea typeface="+mn-lt"/>
                <a:cs typeface="+mn-lt"/>
              </a:rPr>
              <a:t> of Gniezno.</a:t>
            </a:r>
            <a:endParaRPr lang="pl-PL" sz="1900" dirty="0">
              <a:latin typeface="Batang"/>
              <a:ea typeface="Batang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254365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az 5" descr="Obraz zawierający tekst, droga, zewnętrzne, ulica&#10;&#10;Opis wygenerowany automatycznie">
            <a:extLst>
              <a:ext uri="{FF2B5EF4-FFF2-40B4-BE49-F238E27FC236}">
                <a16:creationId xmlns:a16="http://schemas.microsoft.com/office/drawing/2014/main" id="{B3921472-C6D8-49A6-8A88-756BB6AB4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4"/>
          <a:stretch/>
        </p:blipFill>
        <p:spPr>
          <a:xfrm>
            <a:off x="6096000" y="10"/>
            <a:ext cx="6096000" cy="34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39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ewnętrzne, stare, kilka&#10;&#10;Opis wygenerowany automatycznie">
            <a:extLst>
              <a:ext uri="{FF2B5EF4-FFF2-40B4-BE49-F238E27FC236}">
                <a16:creationId xmlns:a16="http://schemas.microsoft.com/office/drawing/2014/main" id="{42863DDE-469E-4FAC-B8CC-BB48FA475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8" r="-1" b="6262"/>
          <a:stretch/>
        </p:blipFill>
        <p:spPr>
          <a:xfrm>
            <a:off x="6096000" y="3428999"/>
            <a:ext cx="6096000" cy="3429001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58D52EF-EEE4-4AB0-8C77-1D71F2DB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02" y="1000366"/>
            <a:ext cx="3995397" cy="1239627"/>
          </a:xfrm>
        </p:spPr>
        <p:txBody>
          <a:bodyPr anchor="b">
            <a:noAutofit/>
          </a:bodyPr>
          <a:lstStyle/>
          <a:p>
            <a:pPr algn="ctr"/>
            <a:r>
              <a:rPr lang="pl-PL" sz="4400" b="1" dirty="0" err="1">
                <a:latin typeface="Batang"/>
                <a:ea typeface="+mj-lt"/>
                <a:cs typeface="+mj-lt"/>
              </a:rPr>
              <a:t>Attractions-courtyard</a:t>
            </a:r>
            <a:endParaRPr lang="pl-PL" sz="4400" b="1">
              <a:latin typeface="Batang"/>
              <a:ea typeface="Batang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E5ABEC-69BA-473B-B82D-1296C5334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907" y="2596848"/>
            <a:ext cx="3950677" cy="24691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2400" dirty="0">
                <a:ea typeface="+mn-lt"/>
                <a:cs typeface="+mn-lt"/>
              </a:rPr>
              <a:t>It </a:t>
            </a:r>
            <a:r>
              <a:rPr lang="pl-PL" sz="2400" dirty="0" err="1">
                <a:ea typeface="+mn-lt"/>
                <a:cs typeface="+mn-lt"/>
              </a:rPr>
              <a:t>is</a:t>
            </a:r>
            <a:r>
              <a:rPr lang="pl-PL" sz="2400" dirty="0">
                <a:ea typeface="+mn-lt"/>
                <a:cs typeface="+mn-lt"/>
              </a:rPr>
              <a:t> the </a:t>
            </a:r>
            <a:r>
              <a:rPr lang="pl-PL" sz="2400" dirty="0" err="1">
                <a:ea typeface="+mn-lt"/>
                <a:cs typeface="+mn-lt"/>
              </a:rPr>
              <a:t>heart</a:t>
            </a:r>
            <a:r>
              <a:rPr lang="pl-PL" sz="2400" dirty="0">
                <a:ea typeface="+mn-lt"/>
                <a:cs typeface="+mn-lt"/>
              </a:rPr>
              <a:t> of Wrocław, </a:t>
            </a:r>
            <a:r>
              <a:rPr lang="pl-PL" sz="2400" dirty="0" err="1">
                <a:ea typeface="+mn-lt"/>
                <a:cs typeface="+mn-lt"/>
              </a:rPr>
              <a:t>teeming</a:t>
            </a:r>
            <a:r>
              <a:rPr lang="pl-PL" sz="2400" dirty="0">
                <a:ea typeface="+mn-lt"/>
                <a:cs typeface="+mn-lt"/>
              </a:rPr>
              <a:t> with life </a:t>
            </a:r>
            <a:r>
              <a:rPr lang="pl-PL" sz="2400" dirty="0" err="1">
                <a:ea typeface="+mn-lt"/>
                <a:cs typeface="+mn-lt"/>
              </a:rPr>
              <a:t>at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any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time</a:t>
            </a:r>
            <a:r>
              <a:rPr lang="pl-PL" sz="2400" dirty="0">
                <a:ea typeface="+mn-lt"/>
                <a:cs typeface="+mn-lt"/>
              </a:rPr>
              <a:t> of the </a:t>
            </a:r>
            <a:r>
              <a:rPr lang="pl-PL" sz="2400" dirty="0" err="1">
                <a:ea typeface="+mn-lt"/>
                <a:cs typeface="+mn-lt"/>
              </a:rPr>
              <a:t>day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or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night</a:t>
            </a:r>
            <a:r>
              <a:rPr lang="pl-PL" sz="2400" dirty="0">
                <a:ea typeface="+mn-lt"/>
                <a:cs typeface="+mn-lt"/>
              </a:rPr>
              <a:t>. In the </a:t>
            </a:r>
            <a:r>
              <a:rPr lang="pl-PL" sz="2400" dirty="0" err="1">
                <a:ea typeface="+mn-lt"/>
                <a:cs typeface="+mn-lt"/>
              </a:rPr>
              <a:t>center</a:t>
            </a:r>
            <a:r>
              <a:rPr lang="pl-PL" sz="2400" dirty="0">
                <a:ea typeface="+mn-lt"/>
                <a:cs typeface="+mn-lt"/>
              </a:rPr>
              <a:t> of the </a:t>
            </a:r>
            <a:r>
              <a:rPr lang="pl-PL" sz="2400" dirty="0" err="1">
                <a:ea typeface="+mn-lt"/>
                <a:cs typeface="+mn-lt"/>
              </a:rPr>
              <a:t>nearly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four-hectare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square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there</a:t>
            </a:r>
            <a:r>
              <a:rPr lang="pl-PL" sz="2400" dirty="0">
                <a:ea typeface="+mn-lt"/>
                <a:cs typeface="+mn-lt"/>
              </a:rPr>
              <a:t> </a:t>
            </a:r>
            <a:r>
              <a:rPr lang="pl-PL" sz="2400" dirty="0" err="1">
                <a:ea typeface="+mn-lt"/>
                <a:cs typeface="+mn-lt"/>
              </a:rPr>
              <a:t>are</a:t>
            </a:r>
            <a:r>
              <a:rPr lang="pl-PL" sz="2400" dirty="0">
                <a:ea typeface="+mn-lt"/>
                <a:cs typeface="+mn-lt"/>
              </a:rPr>
              <a:t> the </a:t>
            </a:r>
            <a:r>
              <a:rPr lang="pl-PL" sz="2400" dirty="0" err="1">
                <a:ea typeface="+mn-lt"/>
                <a:cs typeface="+mn-lt"/>
              </a:rPr>
              <a:t>Cloth</a:t>
            </a:r>
            <a:r>
              <a:rPr lang="pl-PL" sz="2400" dirty="0">
                <a:ea typeface="+mn-lt"/>
                <a:cs typeface="+mn-lt"/>
              </a:rPr>
              <a:t> Hall and the </a:t>
            </a:r>
            <a:r>
              <a:rPr lang="pl-PL" sz="2400" dirty="0" err="1">
                <a:ea typeface="+mn-lt"/>
                <a:cs typeface="+mn-lt"/>
              </a:rPr>
              <a:t>town</a:t>
            </a:r>
            <a:r>
              <a:rPr lang="pl-PL" sz="2400" dirty="0">
                <a:ea typeface="+mn-lt"/>
                <a:cs typeface="+mn-lt"/>
              </a:rPr>
              <a:t> hall </a:t>
            </a:r>
            <a:r>
              <a:rPr lang="pl-PL" sz="2400" dirty="0" err="1">
                <a:ea typeface="+mn-lt"/>
                <a:cs typeface="+mn-lt"/>
              </a:rPr>
              <a:t>building</a:t>
            </a:r>
            <a:r>
              <a:rPr lang="pl-PL" sz="2400" dirty="0">
                <a:ea typeface="+mn-lt"/>
                <a:cs typeface="+mn-lt"/>
              </a:rPr>
              <a:t>.</a:t>
            </a:r>
            <a:endParaRPr lang="pl-PL" sz="24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254365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braz 4" descr="Obraz zawierający zewnętrzne, budynek, miasto&#10;&#10;Opis wygenerowany automatycznie">
            <a:extLst>
              <a:ext uri="{FF2B5EF4-FFF2-40B4-BE49-F238E27FC236}">
                <a16:creationId xmlns:a16="http://schemas.microsoft.com/office/drawing/2014/main" id="{AFF8ECB5-E332-43B4-9DE0-5A5511CA8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72" r="-1" b="-1"/>
          <a:stretch/>
        </p:blipFill>
        <p:spPr>
          <a:xfrm>
            <a:off x="6096000" y="10"/>
            <a:ext cx="6096000" cy="34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63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DE3D55-E90C-454A-AD17-DE40C82D9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02" y="1000366"/>
            <a:ext cx="3995397" cy="1239627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l-PL" dirty="0">
                <a:ea typeface="+mj-lt"/>
                <a:cs typeface="+mj-lt"/>
              </a:rPr>
              <a:t> </a:t>
            </a:r>
            <a:r>
              <a:rPr lang="pl-PL" sz="4400" b="1" dirty="0">
                <a:latin typeface="Batang"/>
                <a:ea typeface="+mj-lt"/>
                <a:cs typeface="+mj-lt"/>
              </a:rPr>
              <a:t>Wrocław- </a:t>
            </a:r>
            <a:r>
              <a:rPr lang="pl-PL" sz="4400" b="1" dirty="0" err="1">
                <a:latin typeface="Batang"/>
                <a:ea typeface="+mj-lt"/>
                <a:cs typeface="+mj-lt"/>
              </a:rPr>
              <a:t>dwarfs</a:t>
            </a:r>
            <a:endParaRPr lang="pl-PL" sz="4400" b="1">
              <a:latin typeface="Batang"/>
              <a:ea typeface="Batang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73421A-9703-4D61-B032-A576A2B6B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62" y="2884395"/>
            <a:ext cx="3950677" cy="246914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pl-PL" sz="2800" dirty="0">
                <a:latin typeface="Batang"/>
                <a:ea typeface="+mn-lt"/>
                <a:cs typeface="+mn-lt"/>
              </a:rPr>
              <a:t>Small </a:t>
            </a:r>
            <a:r>
              <a:rPr lang="pl-PL" sz="2800" dirty="0" err="1">
                <a:latin typeface="Batang"/>
                <a:ea typeface="+mn-lt"/>
                <a:cs typeface="+mn-lt"/>
              </a:rPr>
              <a:t>sculptures</a:t>
            </a:r>
            <a:r>
              <a:rPr lang="pl-PL" sz="2800" dirty="0">
                <a:latin typeface="Batang"/>
                <a:ea typeface="+mn-lt"/>
                <a:cs typeface="+mn-lt"/>
              </a:rPr>
              <a:t> of </a:t>
            </a:r>
            <a:r>
              <a:rPr lang="pl-PL" sz="2800" dirty="0" err="1">
                <a:latin typeface="Batang"/>
                <a:ea typeface="+mn-lt"/>
                <a:cs typeface="+mn-lt"/>
              </a:rPr>
              <a:t>dwarfs</a:t>
            </a:r>
            <a:r>
              <a:rPr lang="pl-PL" sz="2800" dirty="0">
                <a:latin typeface="Batang"/>
                <a:ea typeface="+mn-lt"/>
                <a:cs typeface="+mn-lt"/>
              </a:rPr>
              <a:t> in a </a:t>
            </a:r>
            <a:r>
              <a:rPr lang="pl-PL" sz="2800" dirty="0" err="1">
                <a:latin typeface="Batang"/>
                <a:ea typeface="+mn-lt"/>
                <a:cs typeface="+mn-lt"/>
              </a:rPr>
              <a:t>constantly</a:t>
            </a:r>
            <a:r>
              <a:rPr lang="pl-PL" sz="2800" dirty="0">
                <a:latin typeface="Batang"/>
                <a:ea typeface="+mn-lt"/>
                <a:cs typeface="+mn-lt"/>
              </a:rPr>
              <a:t> </a:t>
            </a:r>
            <a:r>
              <a:rPr lang="pl-PL" sz="2800" dirty="0" err="1">
                <a:latin typeface="Batang"/>
                <a:ea typeface="+mn-lt"/>
                <a:cs typeface="+mn-lt"/>
              </a:rPr>
              <a:t>increasing</a:t>
            </a:r>
            <a:r>
              <a:rPr lang="pl-PL" sz="2800" dirty="0">
                <a:latin typeface="Batang"/>
                <a:ea typeface="+mn-lt"/>
                <a:cs typeface="+mn-lt"/>
              </a:rPr>
              <a:t> </a:t>
            </a:r>
            <a:r>
              <a:rPr lang="pl-PL" sz="2800" dirty="0" err="1">
                <a:latin typeface="Batang"/>
                <a:ea typeface="+mn-lt"/>
                <a:cs typeface="+mn-lt"/>
              </a:rPr>
              <a:t>number</a:t>
            </a:r>
            <a:r>
              <a:rPr lang="pl-PL" sz="2800" dirty="0">
                <a:latin typeface="Batang"/>
                <a:ea typeface="+mn-lt"/>
                <a:cs typeface="+mn-lt"/>
              </a:rPr>
              <a:t> </a:t>
            </a:r>
            <a:r>
              <a:rPr lang="pl-PL" sz="2800" dirty="0" err="1">
                <a:latin typeface="Batang"/>
                <a:ea typeface="+mn-lt"/>
                <a:cs typeface="+mn-lt"/>
              </a:rPr>
              <a:t>have</a:t>
            </a:r>
            <a:r>
              <a:rPr lang="pl-PL" sz="2800" dirty="0">
                <a:latin typeface="Batang"/>
                <a:ea typeface="+mn-lt"/>
                <a:cs typeface="+mn-lt"/>
              </a:rPr>
              <a:t> </a:t>
            </a:r>
            <a:r>
              <a:rPr lang="pl-PL" sz="2800" dirty="0" err="1">
                <a:latin typeface="Batang"/>
                <a:ea typeface="+mn-lt"/>
                <a:cs typeface="+mn-lt"/>
              </a:rPr>
              <a:t>been</a:t>
            </a:r>
            <a:r>
              <a:rPr lang="pl-PL" sz="2800" dirty="0">
                <a:latin typeface="Batang"/>
                <a:ea typeface="+mn-lt"/>
                <a:cs typeface="+mn-lt"/>
              </a:rPr>
              <a:t> </a:t>
            </a:r>
            <a:r>
              <a:rPr lang="pl-PL" sz="2800" dirty="0" err="1">
                <a:latin typeface="Batang"/>
                <a:ea typeface="+mn-lt"/>
                <a:cs typeface="+mn-lt"/>
              </a:rPr>
              <a:t>placed</a:t>
            </a:r>
            <a:r>
              <a:rPr lang="pl-PL" sz="2800" dirty="0">
                <a:latin typeface="Batang"/>
                <a:ea typeface="+mn-lt"/>
                <a:cs typeface="+mn-lt"/>
              </a:rPr>
              <a:t> in Wrocław </a:t>
            </a:r>
            <a:r>
              <a:rPr lang="pl-PL" sz="2800" dirty="0" err="1">
                <a:latin typeface="Batang"/>
                <a:ea typeface="+mn-lt"/>
                <a:cs typeface="+mn-lt"/>
              </a:rPr>
              <a:t>successively</a:t>
            </a:r>
            <a:r>
              <a:rPr lang="pl-PL" sz="2800" dirty="0">
                <a:latin typeface="Batang"/>
                <a:ea typeface="+mn-lt"/>
                <a:cs typeface="+mn-lt"/>
              </a:rPr>
              <a:t> </a:t>
            </a:r>
            <a:r>
              <a:rPr lang="pl-PL" sz="2800" dirty="0" err="1">
                <a:latin typeface="Batang"/>
                <a:ea typeface="+mn-lt"/>
                <a:cs typeface="+mn-lt"/>
              </a:rPr>
              <a:t>since</a:t>
            </a:r>
            <a:r>
              <a:rPr lang="pl-PL" sz="2800" dirty="0">
                <a:latin typeface="Batang"/>
                <a:ea typeface="+mn-lt"/>
                <a:cs typeface="+mn-lt"/>
              </a:rPr>
              <a:t> 2005.</a:t>
            </a:r>
            <a:endParaRPr lang="pl-PL" sz="2800">
              <a:latin typeface="Batang"/>
              <a:ea typeface="Batang"/>
            </a:endParaRPr>
          </a:p>
        </p:txBody>
      </p:sp>
      <p:pic>
        <p:nvPicPr>
          <p:cNvPr id="4" name="Obraz 4" descr="Obraz zawierający tekst, niebo, zewnętrzne, piaszczysty&#10;&#10;Opis wygenerowany automatycznie">
            <a:extLst>
              <a:ext uri="{FF2B5EF4-FFF2-40B4-BE49-F238E27FC236}">
                <a16:creationId xmlns:a16="http://schemas.microsoft.com/office/drawing/2014/main" id="{3F494F66-6E72-4845-84C0-76DCF45DB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8" r="27461" b="2"/>
          <a:stretch/>
        </p:blipFill>
        <p:spPr>
          <a:xfrm>
            <a:off x="6096000" y="-5542"/>
            <a:ext cx="3048000" cy="3428999"/>
          </a:xfrm>
          <a:prstGeom prst="rect">
            <a:avLst/>
          </a:prstGeom>
        </p:spPr>
      </p:pic>
      <p:pic>
        <p:nvPicPr>
          <p:cNvPr id="5" name="Obraz 5" descr="Obraz zawierający podłoże&#10;&#10;Opis wygenerowany automatycznie">
            <a:extLst>
              <a:ext uri="{FF2B5EF4-FFF2-40B4-BE49-F238E27FC236}">
                <a16:creationId xmlns:a16="http://schemas.microsoft.com/office/drawing/2014/main" id="{5C5DD742-9B0E-4DDA-A8D1-681AA2F64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98" r="12052" b="2"/>
          <a:stretch/>
        </p:blipFill>
        <p:spPr>
          <a:xfrm>
            <a:off x="9144000" y="-5542"/>
            <a:ext cx="3047999" cy="3428999"/>
          </a:xfrm>
          <a:prstGeom prst="rect">
            <a:avLst/>
          </a:prstGeom>
        </p:spPr>
      </p:pic>
      <p:pic>
        <p:nvPicPr>
          <p:cNvPr id="6" name="Obraz 6" descr="Obraz zawierający zewnętrzne&#10;&#10;Opis wygenerowany automatycznie">
            <a:extLst>
              <a:ext uri="{FF2B5EF4-FFF2-40B4-BE49-F238E27FC236}">
                <a16:creationId xmlns:a16="http://schemas.microsoft.com/office/drawing/2014/main" id="{629C65BA-642C-4C20-9BFC-C89704F603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94"/>
          <a:stretch/>
        </p:blipFill>
        <p:spPr>
          <a:xfrm>
            <a:off x="6096000" y="3417915"/>
            <a:ext cx="6096000" cy="344008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2543656"/>
            <a:ext cx="867485" cy="115439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79380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niebo, zewnętrzne&#10;&#10;Opis wygenerowany automatycznie">
            <a:extLst>
              <a:ext uri="{FF2B5EF4-FFF2-40B4-BE49-F238E27FC236}">
                <a16:creationId xmlns:a16="http://schemas.microsoft.com/office/drawing/2014/main" id="{84EB09D0-ECDB-4543-A1F0-E02863785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09" b="120"/>
          <a:stretch/>
        </p:blipFill>
        <p:spPr>
          <a:xfrm>
            <a:off x="6096000" y="3428999"/>
            <a:ext cx="6096000" cy="3429001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7679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9241C64-102E-4D99-AE2D-C928C899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02" y="1647347"/>
            <a:ext cx="3995397" cy="123962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l-PL" sz="4400" b="1" dirty="0" err="1">
                <a:latin typeface="Batang"/>
                <a:ea typeface="+mj-lt"/>
                <a:cs typeface="+mj-lt"/>
              </a:rPr>
              <a:t>Attractions</a:t>
            </a:r>
            <a:r>
              <a:rPr lang="pl-PL" sz="4400" b="1" dirty="0">
                <a:latin typeface="Batang"/>
                <a:ea typeface="+mj-lt"/>
                <a:cs typeface="+mj-lt"/>
              </a:rPr>
              <a:t>- Racławicka panorama</a:t>
            </a:r>
            <a:endParaRPr lang="pl-PL" sz="4400" b="1">
              <a:latin typeface="Batang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58317F-8F5E-40AE-9F36-82BD7D591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62" y="2884395"/>
            <a:ext cx="3950677" cy="24691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dirty="0">
                <a:latin typeface="Batang"/>
                <a:ea typeface="+mn-lt"/>
                <a:cs typeface="+mn-lt"/>
              </a:rPr>
              <a:t>The </a:t>
            </a:r>
            <a:r>
              <a:rPr lang="pl-PL" dirty="0" err="1">
                <a:latin typeface="Batang"/>
                <a:ea typeface="+mn-lt"/>
                <a:cs typeface="+mn-lt"/>
              </a:rPr>
              <a:t>inconspicuous</a:t>
            </a:r>
            <a:r>
              <a:rPr lang="pl-PL" dirty="0">
                <a:latin typeface="Batang"/>
                <a:ea typeface="+mn-lt"/>
                <a:cs typeface="+mn-lt"/>
              </a:rPr>
              <a:t> rotunda-</a:t>
            </a:r>
            <a:r>
              <a:rPr lang="pl-PL" dirty="0" err="1">
                <a:latin typeface="Batang"/>
                <a:ea typeface="+mn-lt"/>
                <a:cs typeface="+mn-lt"/>
              </a:rPr>
              <a:t>shaped</a:t>
            </a:r>
            <a:r>
              <a:rPr lang="pl-PL" dirty="0">
                <a:latin typeface="Batang"/>
                <a:ea typeface="+mn-lt"/>
                <a:cs typeface="+mn-lt"/>
              </a:rPr>
              <a:t> </a:t>
            </a:r>
            <a:r>
              <a:rPr lang="pl-PL" dirty="0" err="1">
                <a:latin typeface="Batang"/>
                <a:ea typeface="+mn-lt"/>
                <a:cs typeface="+mn-lt"/>
              </a:rPr>
              <a:t>building</a:t>
            </a:r>
            <a:r>
              <a:rPr lang="pl-PL" dirty="0">
                <a:latin typeface="Batang"/>
                <a:ea typeface="+mn-lt"/>
                <a:cs typeface="+mn-lt"/>
              </a:rPr>
              <a:t>, </a:t>
            </a:r>
            <a:r>
              <a:rPr lang="pl-PL" dirty="0" err="1">
                <a:latin typeface="Batang"/>
                <a:ea typeface="+mn-lt"/>
                <a:cs typeface="+mn-lt"/>
              </a:rPr>
              <a:t>located</a:t>
            </a:r>
            <a:r>
              <a:rPr lang="pl-PL" dirty="0">
                <a:latin typeface="Batang"/>
                <a:ea typeface="+mn-lt"/>
                <a:cs typeface="+mn-lt"/>
              </a:rPr>
              <a:t> in the immediate </a:t>
            </a:r>
            <a:r>
              <a:rPr lang="pl-PL" dirty="0" err="1">
                <a:latin typeface="Batang"/>
                <a:ea typeface="+mn-lt"/>
                <a:cs typeface="+mn-lt"/>
              </a:rPr>
              <a:t>vicinity</a:t>
            </a:r>
            <a:r>
              <a:rPr lang="pl-PL" dirty="0">
                <a:latin typeface="Batang"/>
                <a:ea typeface="+mn-lt"/>
                <a:cs typeface="+mn-lt"/>
              </a:rPr>
              <a:t> of Galeria Dominikańska, </a:t>
            </a:r>
            <a:r>
              <a:rPr lang="pl-PL" dirty="0" err="1">
                <a:latin typeface="Batang"/>
                <a:ea typeface="+mn-lt"/>
                <a:cs typeface="+mn-lt"/>
              </a:rPr>
              <a:t>is</a:t>
            </a:r>
            <a:r>
              <a:rPr lang="pl-PL" dirty="0">
                <a:latin typeface="Batang"/>
                <a:ea typeface="+mn-lt"/>
                <a:cs typeface="+mn-lt"/>
              </a:rPr>
              <a:t> the </a:t>
            </a:r>
            <a:r>
              <a:rPr lang="pl-PL" dirty="0" err="1">
                <a:latin typeface="Batang"/>
                <a:ea typeface="+mn-lt"/>
                <a:cs typeface="+mn-lt"/>
              </a:rPr>
              <a:t>famous</a:t>
            </a:r>
            <a:r>
              <a:rPr lang="pl-PL" dirty="0">
                <a:latin typeface="Batang"/>
                <a:ea typeface="+mn-lt"/>
                <a:cs typeface="+mn-lt"/>
              </a:rPr>
              <a:t> </a:t>
            </a:r>
            <a:r>
              <a:rPr lang="pl-PL" dirty="0" err="1">
                <a:latin typeface="Batang"/>
                <a:ea typeface="+mn-lt"/>
                <a:cs typeface="+mn-lt"/>
              </a:rPr>
              <a:t>museum</a:t>
            </a:r>
            <a:r>
              <a:rPr lang="pl-PL" dirty="0">
                <a:latin typeface="Batang"/>
                <a:ea typeface="+mn-lt"/>
                <a:cs typeface="+mn-lt"/>
              </a:rPr>
              <a:t> of the Panorama of the Battle of Racławice.</a:t>
            </a:r>
            <a:endParaRPr lang="pl-PL">
              <a:latin typeface="Batang"/>
              <a:ea typeface="Batang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2543656"/>
            <a:ext cx="867485" cy="115439"/>
            <a:chOff x="8910933" y="1861308"/>
            <a:chExt cx="867485" cy="11543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Obraz 4" descr="Obraz zawierający tekst, zewnętrzne, łuk&#10;&#10;Opis wygenerowany automatycznie">
            <a:extLst>
              <a:ext uri="{FF2B5EF4-FFF2-40B4-BE49-F238E27FC236}">
                <a16:creationId xmlns:a16="http://schemas.microsoft.com/office/drawing/2014/main" id="{E4FCC45D-F5FE-491A-AEBF-1080FCB47D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688" b="43"/>
          <a:stretch/>
        </p:blipFill>
        <p:spPr>
          <a:xfrm>
            <a:off x="6096000" y="10"/>
            <a:ext cx="6096000" cy="342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04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AdornVTI</vt:lpstr>
      <vt:lpstr>wrocław</vt:lpstr>
      <vt:lpstr>Wrocław</vt:lpstr>
      <vt:lpstr>History of Wrocław</vt:lpstr>
      <vt:lpstr>Attractions-courtyard</vt:lpstr>
      <vt:lpstr> Wrocław- dwarfs</vt:lpstr>
      <vt:lpstr>Attractions- Racławicka panorama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147</cp:revision>
  <dcterms:created xsi:type="dcterms:W3CDTF">2022-02-07T14:43:47Z</dcterms:created>
  <dcterms:modified xsi:type="dcterms:W3CDTF">2022-02-07T15:48:12Z</dcterms:modified>
</cp:coreProperties>
</file>