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sldIdLst>
    <p:sldId id="256" r:id="rId5"/>
    <p:sldId id="257" r:id="rId6"/>
    <p:sldId id="258" r:id="rId7"/>
    <p:sldId id="259" r:id="rId8"/>
    <p:sldId id="260"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CDE8F0-40D7-4D7F-B319-0CB5E51B3224}" v="1" dt="2021-02-26T08:51:51.576"/>
    <p1510:client id="{92CE5266-E070-4D2E-9D0F-57F20802698B}" v="193" dt="2021-02-26T12:08:12.361"/>
    <p1510:client id="{AA0864BA-8E19-4521-B669-2FBA56FCCD14}" v="3" dt="2021-02-26T12:11:50.167"/>
    <p1510:client id="{E60F4DBE-B728-40A4-9F8E-A002C491B00F}" v="17" dt="2021-02-26T12:16:56.202"/>
    <p1510:client id="{FC3AE535-34D8-493C-BE7F-57F376435599}" v="72" dt="2021-02-26T08:51:19.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F9AF144-B323-4B10-AA53-9A0342D79798}"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2439692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9AF144-B323-4B10-AA53-9A0342D79798}"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301845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9AF144-B323-4B10-AA53-9A0342D79798}"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3800332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9AF144-B323-4B10-AA53-9A0342D79798}"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2966250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9AF144-B323-4B10-AA53-9A0342D79798}"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223895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9AF144-B323-4B10-AA53-9A0342D79798}" type="datetimeFigureOut">
              <a:rPr lang="en-US" smtClean="0"/>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1968587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9AF144-B323-4B10-AA53-9A0342D79798}" type="datetimeFigureOut">
              <a:rPr lang="en-US" smtClean="0"/>
              <a:t>2/26/2021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3798709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9AF144-B323-4B10-AA53-9A0342D79798}" type="datetimeFigureOut">
              <a:rPr lang="en-US" smtClean="0"/>
              <a:t>2/26/2021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2951692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AF144-B323-4B10-AA53-9A0342D79798}" type="datetimeFigureOut">
              <a:rPr lang="en-US" smtClean="0"/>
              <a:t>2/26/2021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3244082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9AF144-B323-4B10-AA53-9A0342D79798}" type="datetimeFigureOut">
              <a:rPr lang="en-US" smtClean="0"/>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992700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9AF144-B323-4B10-AA53-9A0342D79798}" type="datetimeFigureOut">
              <a:rPr lang="en-US" smtClean="0"/>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2574923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9AF144-B323-4B10-AA53-9A0342D79798}" type="datetimeFigureOut">
              <a:rPr lang="en-US" smtClean="0"/>
              <a:t>2/26/2021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EC16B3-59DC-47CF-B349-B1B489930895}" type="slidenum">
              <a:rPr lang="en-US" smtClean="0"/>
              <a:t>‹#›</a:t>
            </a:fld>
            <a:endParaRPr lang="en-US"/>
          </a:p>
        </p:txBody>
      </p:sp>
    </p:spTree>
    <p:extLst>
      <p:ext uri="{BB962C8B-B14F-4D97-AF65-F5344CB8AC3E}">
        <p14:creationId xmlns:p14="http://schemas.microsoft.com/office/powerpoint/2010/main" val="1245794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marL="857250" indent="-857250">
              <a:buFont typeface="Arial"/>
              <a:buChar char="•"/>
            </a:pPr>
            <a:r>
              <a:rPr lang="en-US" dirty="0">
                <a:solidFill>
                  <a:srgbClr val="FF0000"/>
                </a:solidFill>
                <a:cs typeface="Calibri Light"/>
              </a:rPr>
              <a:t>Football</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61786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EE920-D668-4C74-A5C8-7D389D9746A5}"/>
              </a:ext>
            </a:extLst>
          </p:cNvPr>
          <p:cNvSpPr>
            <a:spLocks noGrp="1"/>
          </p:cNvSpPr>
          <p:nvPr>
            <p:ph type="title"/>
          </p:nvPr>
        </p:nvSpPr>
        <p:spPr>
          <a:xfrm>
            <a:off x="838200" y="365125"/>
            <a:ext cx="10515600" cy="1415799"/>
          </a:xfrm>
        </p:spPr>
        <p:txBody>
          <a:bodyPr>
            <a:normAutofit fontScale="90000"/>
          </a:bodyPr>
          <a:lstStyle/>
          <a:p>
            <a:r>
              <a:rPr lang="en-US" dirty="0">
                <a:cs typeface="Calibri Light"/>
              </a:rPr>
              <a:t>  </a:t>
            </a:r>
            <a:r>
              <a:rPr lang="en-US" dirty="0">
                <a:latin typeface="Calibri Light"/>
                <a:cs typeface="Calibri Light"/>
              </a:rPr>
              <a:t>                   </a:t>
            </a:r>
            <a:r>
              <a:rPr lang="en-US" dirty="0">
                <a:solidFill>
                  <a:srgbClr val="7030A0"/>
                </a:solidFill>
                <a:latin typeface="Calibri Light"/>
                <a:cs typeface="Calibri Light"/>
              </a:rPr>
              <a:t> </a:t>
            </a:r>
            <a:r>
              <a:rPr lang="en" dirty="0">
                <a:solidFill>
                  <a:srgbClr val="7030A0"/>
                </a:solidFill>
                <a:latin typeface="Consolas"/>
                <a:cs typeface="Calibri Light"/>
              </a:rPr>
              <a:t>ball game rules</a:t>
            </a:r>
            <a:br>
              <a:rPr lang="en-US" sz="2400" dirty="0">
                <a:solidFill>
                  <a:srgbClr val="7030A0"/>
                </a:solidFill>
                <a:cs typeface="Calibri Light"/>
              </a:rPr>
            </a:br>
            <a:br>
              <a:rPr lang="en-US" sz="2400" dirty="0">
                <a:cs typeface="Calibri Light"/>
              </a:rPr>
            </a:br>
            <a:br>
              <a:rPr lang="en-US" sz="2400" dirty="0">
                <a:cs typeface="Calibri Light"/>
              </a:rPr>
            </a:br>
            <a:r>
              <a:rPr lang="en-US" sz="2400" dirty="0">
                <a:cs typeface="Calibri Light"/>
              </a:rPr>
              <a:t>                                               </a:t>
            </a:r>
            <a:endParaRPr lang="en-US" sz="9600" dirty="0">
              <a:cs typeface="Calibri Light"/>
            </a:endParaRPr>
          </a:p>
        </p:txBody>
      </p:sp>
      <p:sp>
        <p:nvSpPr>
          <p:cNvPr id="3" name="Content Placeholder 2">
            <a:extLst>
              <a:ext uri="{FF2B5EF4-FFF2-40B4-BE49-F238E27FC236}">
                <a16:creationId xmlns:a16="http://schemas.microsoft.com/office/drawing/2014/main" id="{3474AEAE-1BCD-4E6F-A5BD-5E7FBD0DC4F9}"/>
              </a:ext>
            </a:extLst>
          </p:cNvPr>
          <p:cNvSpPr>
            <a:spLocks noGrp="1"/>
          </p:cNvSpPr>
          <p:nvPr>
            <p:ph idx="1"/>
          </p:nvPr>
        </p:nvSpPr>
        <p:spPr>
          <a:xfrm>
            <a:off x="838200" y="913231"/>
            <a:ext cx="10515600" cy="5263732"/>
          </a:xfrm>
        </p:spPr>
        <p:txBody>
          <a:bodyPr vert="horz" lIns="91440" tIns="45720" rIns="91440" bIns="45720" rtlCol="0" anchor="t">
            <a:noAutofit/>
          </a:bodyPr>
          <a:lstStyle/>
          <a:p>
            <a:r>
              <a:rPr lang="en" sz="1800" dirty="0">
                <a:latin typeface="Consolas"/>
              </a:rPr>
              <a:t> There are two parts of the game in the match. There may be 11 players on the pitch of any chance, including one goalkeeper. It is unacceptable to start the game when the team has fewer than 7 players. The game is to score goals without the help of the upper limbs. It is allowed to play with the legs, head and cat parts of the torso. You kick the ball, transport it by throwing it with your feet. In the working area, catching the ball with your hands has the right only to the defender's goals. A goal is scored when the ball has passed the initial sale in its circuit. The team with the most goals wins the match. A draw is allowed, although sometimes in some situations where the score needs to be broken the playing time is extended by two extra periods. When overtime does not conclude, the penalty shootout screen will be </a:t>
            </a:r>
            <a:r>
              <a:rPr lang="en" sz="1800" dirty="0" err="1">
                <a:latin typeface="Consolas"/>
              </a:rPr>
              <a:t>displayed.ball</a:t>
            </a:r>
            <a:r>
              <a:rPr lang="en" sz="1800" dirty="0">
                <a:latin typeface="Consolas"/>
              </a:rPr>
              <a:t> game rules There are two parts of the game in the match. There may be 11 players on the pitch of any chance, including one goalkeeper. It is unacceptable to start the game when the team has fewer than 7 players. The game is to score goals without the help of the upper limbs. It is allowed to play with the legs, head and cat parts of the torso. You kick the ball, transport it by throwing it with your feet. In the working area, catching the ball with your hands has the right only to the defender's goals. A goal is scored when the ball has passed the initial sale in its circuit. The team with the most goals wins the match. A draw is allowed, although sometimes in some situations where the score needs to be broken the playing time is extended by two extra periods. When overtime does not conclude, the penalty shootout screen will be </a:t>
            </a:r>
            <a:r>
              <a:rPr lang="en" sz="1800" dirty="0" err="1">
                <a:latin typeface="Consolas"/>
              </a:rPr>
              <a:t>displayed.ball</a:t>
            </a:r>
            <a:r>
              <a:rPr lang="en" sz="1800" dirty="0">
                <a:latin typeface="Consolas"/>
              </a:rPr>
              <a:t> game rules There are two parts of the game in the match. There may be 11 players on the pitch of any chance, including one goalkeeper. It is unacceptable to start the game when the team has fewer than 7 players. The game is to score goals without the help of the upper limbs. It is allowed to play with the legs, head and cat parts of the torso. You kick the ball, transport it by throwing it with your feet. In the working area, catching the ball with your hands has the right only to the defender's goals. A goal is scored when the ball has passed the initial sale in its circuit. The team with the most goals wins the match. A draw is allowed, although sometimes in some situations where the score needs to be broken the playing time is extended by two extra periods. When overtime does not conclude, the penalty shootout screen will be displayed.</a:t>
            </a:r>
            <a:endParaRPr lang="en-US" sz="1800">
              <a:cs typeface="Calibri"/>
            </a:endParaRPr>
          </a:p>
        </p:txBody>
      </p:sp>
    </p:spTree>
    <p:extLst>
      <p:ext uri="{BB962C8B-B14F-4D97-AF65-F5344CB8AC3E}">
        <p14:creationId xmlns:p14="http://schemas.microsoft.com/office/powerpoint/2010/main" val="3078420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96C242A-226A-451D-B488-B5EB8C4BB26E}"/>
              </a:ext>
            </a:extLst>
          </p:cNvPr>
          <p:cNvPicPr>
            <a:picLocks noChangeAspect="1"/>
          </p:cNvPicPr>
          <p:nvPr/>
        </p:nvPicPr>
        <p:blipFill>
          <a:blip r:embed="rId2"/>
          <a:stretch>
            <a:fillRect/>
          </a:stretch>
        </p:blipFill>
        <p:spPr>
          <a:xfrm>
            <a:off x="-3907" y="587"/>
            <a:ext cx="12150968" cy="6856826"/>
          </a:xfrm>
          <a:prstGeom prst="rect">
            <a:avLst/>
          </a:prstGeom>
        </p:spPr>
      </p:pic>
    </p:spTree>
    <p:extLst>
      <p:ext uri="{BB962C8B-B14F-4D97-AF65-F5344CB8AC3E}">
        <p14:creationId xmlns:p14="http://schemas.microsoft.com/office/powerpoint/2010/main" val="295317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6FD986F-AFC9-40AB-9CAA-7E05A7D5A5AE}"/>
              </a:ext>
            </a:extLst>
          </p:cNvPr>
          <p:cNvPicPr>
            <a:picLocks noChangeAspect="1"/>
          </p:cNvPicPr>
          <p:nvPr/>
        </p:nvPicPr>
        <p:blipFill>
          <a:blip r:embed="rId2"/>
          <a:stretch>
            <a:fillRect/>
          </a:stretch>
        </p:blipFill>
        <p:spPr>
          <a:xfrm>
            <a:off x="-78205" y="-46588"/>
            <a:ext cx="12328356" cy="7211859"/>
          </a:xfrm>
          <a:prstGeom prst="rect">
            <a:avLst/>
          </a:prstGeom>
        </p:spPr>
      </p:pic>
    </p:spTree>
    <p:extLst>
      <p:ext uri="{BB962C8B-B14F-4D97-AF65-F5344CB8AC3E}">
        <p14:creationId xmlns:p14="http://schemas.microsoft.com/office/powerpoint/2010/main" val="1136345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2C5D004-AAA6-4DDD-8964-C0351AA1F16D}"/>
              </a:ext>
            </a:extLst>
          </p:cNvPr>
          <p:cNvPicPr>
            <a:picLocks noChangeAspect="1"/>
          </p:cNvPicPr>
          <p:nvPr/>
        </p:nvPicPr>
        <p:blipFill>
          <a:blip r:embed="rId2"/>
          <a:stretch>
            <a:fillRect/>
          </a:stretch>
        </p:blipFill>
        <p:spPr>
          <a:xfrm>
            <a:off x="2819400" y="644733"/>
            <a:ext cx="6142121" cy="5959561"/>
          </a:xfrm>
          <a:prstGeom prst="rect">
            <a:avLst/>
          </a:prstGeom>
        </p:spPr>
      </p:pic>
    </p:spTree>
    <p:extLst>
      <p:ext uri="{BB962C8B-B14F-4D97-AF65-F5344CB8AC3E}">
        <p14:creationId xmlns:p14="http://schemas.microsoft.com/office/powerpoint/2010/main" val="825054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3">
            <a:extLst>
              <a:ext uri="{FF2B5EF4-FFF2-40B4-BE49-F238E27FC236}">
                <a16:creationId xmlns:a16="http://schemas.microsoft.com/office/drawing/2014/main" id="{1B02B803-9CAE-4727-B062-38D75E8125F2}"/>
              </a:ext>
            </a:extLst>
          </p:cNvPr>
          <p:cNvPicPr>
            <a:picLocks noChangeAspect="1"/>
          </p:cNvPicPr>
          <p:nvPr/>
        </p:nvPicPr>
        <p:blipFill rotWithShape="1">
          <a:blip r:embed="rId2"/>
          <a:srcRect l="5278" r="7192" b="1"/>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613630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E4913FA678CF4C988D2004D8C7A4A2" ma:contentTypeVersion="11" ma:contentTypeDescription="Create a new document." ma:contentTypeScope="" ma:versionID="227d0dfe2d971ece0f7fa558cda39e40">
  <xsd:schema xmlns:xsd="http://www.w3.org/2001/XMLSchema" xmlns:xs="http://www.w3.org/2001/XMLSchema" xmlns:p="http://schemas.microsoft.com/office/2006/metadata/properties" xmlns:ns2="38c3c61b-7d22-46a7-8e52-f357d565afcc" targetNamespace="http://schemas.microsoft.com/office/2006/metadata/properties" ma:root="true" ma:fieldsID="08bc05ac8c9cb32d1c5c488c14427b46" ns2:_="">
    <xsd:import namespace="38c3c61b-7d22-46a7-8e52-f357d565afcc"/>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c3c61b-7d22-46a7-8e52-f357d565afcc"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ferenceId xmlns="38c3c61b-7d22-46a7-8e52-f357d565afc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F6A929-DC04-41E3-8F36-A0C2C63FB063}"/>
</file>

<file path=customXml/itemProps2.xml><?xml version="1.0" encoding="utf-8"?>
<ds:datastoreItem xmlns:ds="http://schemas.openxmlformats.org/officeDocument/2006/customXml" ds:itemID="{9D6D8774-F71A-49F8-A72D-DE47D7E3A77C}">
  <ds:schemaRefs>
    <ds:schemaRef ds:uri="http://schemas.microsoft.com/office/2006/metadata/properties"/>
    <ds:schemaRef ds:uri="http://schemas.microsoft.com/office/infopath/2007/PartnerControls"/>
    <ds:schemaRef ds:uri="38c3c61b-7d22-46a7-8e52-f357d565afcc"/>
  </ds:schemaRefs>
</ds:datastoreItem>
</file>

<file path=customXml/itemProps3.xml><?xml version="1.0" encoding="utf-8"?>
<ds:datastoreItem xmlns:ds="http://schemas.openxmlformats.org/officeDocument/2006/customXml" ds:itemID="{40FC762C-217B-4EB0-B56A-0F43C58E46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Football</vt:lpstr>
      <vt:lpstr>                      ball game rules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70</cp:revision>
  <dcterms:created xsi:type="dcterms:W3CDTF">2019-10-17T21:24:50Z</dcterms:created>
  <dcterms:modified xsi:type="dcterms:W3CDTF">2021-02-26T12:17:02Z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0x01010001E4913FA678CF4C988D2004D8C7A4A2</vt:lpwstr>
  </property>
</Properties>
</file>