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2" r:id="rId3"/>
    <p:sldId id="264" r:id="rId4"/>
    <p:sldId id="263" r:id="rId5"/>
    <p:sldId id="265" r:id="rId6"/>
    <p:sldId id="266" r:id="rId7"/>
    <p:sldId id="271" r:id="rId8"/>
    <p:sldId id="267" r:id="rId9"/>
    <p:sldId id="269" r:id="rId10"/>
    <p:sldId id="268" r:id="rId11"/>
    <p:sldId id="270" r:id="rId12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Olszewska" initials="MO" lastIdx="1" clrIdx="0">
    <p:extLst>
      <p:ext uri="{19B8F6BF-5375-455C-9EA6-DF929625EA0E}">
        <p15:presenceInfo xmlns:p15="http://schemas.microsoft.com/office/powerpoint/2012/main" userId="0ec40afc1b4744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86" d="100"/>
          <a:sy n="86" d="100"/>
        </p:scale>
        <p:origin x="56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5T08:43:42.10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BB1435-26FF-43B0-B934-232BA76F76E9}" type="datetime1">
              <a:rPr lang="pl-PL" smtClean="0"/>
              <a:t>21.04.2020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F1F3F2-AD81-443F-9233-3AB1B89AE9CC}" type="datetime1">
              <a:rPr lang="pl-PL" smtClean="0"/>
              <a:t>21.04.2020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501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93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256" name="linia" descr="Grafika lini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8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9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0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1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2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3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4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5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6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7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8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9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0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1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2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3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4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5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6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7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8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9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0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1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2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3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4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5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6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7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8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9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0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1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2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3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4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5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6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7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8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9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0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1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2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3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4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5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6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7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8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9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0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1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2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3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4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5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6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7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8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9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0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1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2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3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4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5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6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7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8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9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0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1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2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3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4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5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6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7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8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9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0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1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2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3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4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5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6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7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8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9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0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1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2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3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4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5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6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7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8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9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0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1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2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3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4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5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6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7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8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9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0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1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2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3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4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5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6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7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8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9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7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Dowolny kształt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9" name="Dowolny kształt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0" name="Dowolny kształt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2790F-42FB-447C-A0FA-BB4DA495FC29}" type="datetime1">
              <a:rPr lang="pl-PL" smtClean="0"/>
              <a:t>21.04.2020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7" name="linia" descr="Grafika linii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A0249-7135-4306-9E8E-3963C8AF18A8}" type="datetime1">
              <a:rPr lang="pl-PL" smtClean="0"/>
              <a:t>21.04.2020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67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2C426-BE82-4BBF-A7E8-5EBB385F9A51}" type="datetime1">
              <a:rPr lang="pl-PL" smtClean="0"/>
              <a:t>21.04.2020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255" name="linia" descr="Grafika lini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7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8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9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0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1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2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3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4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5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6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7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8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9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0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1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2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3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4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5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6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7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8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9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0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1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2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3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4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5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6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7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8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9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0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1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2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3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4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5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6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7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8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9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0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1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2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3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4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5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6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7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8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9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0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1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2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3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4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5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6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7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8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9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0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1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2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3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4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5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6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7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8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9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0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1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2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3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4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5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6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7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8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9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0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1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2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3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4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5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6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7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8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9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0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1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2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3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4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5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6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7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8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9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0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1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2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3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4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5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6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7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8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9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0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1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2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3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4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5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6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7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8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CC1AC-2EA9-46A4-979E-0CC91157F751}" type="datetime1">
              <a:rPr lang="pl-PL" smtClean="0"/>
              <a:t>21.04.2020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58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0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1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DCC613-FE3B-4C22-AEEB-28E778C08C0C}" type="datetime1">
              <a:rPr lang="pl-PL" smtClean="0"/>
              <a:t>21.04.2020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60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Dowolny kształt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5E05A6-FB92-4B93-96E0-66FC69E3DA5C}" type="datetime1">
              <a:rPr lang="pl-PL" smtClean="0"/>
              <a:t>21.04.2020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5" name="Zawartość — symbol zastępczy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56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8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9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0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1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3B8107-1558-4355-BD00-7072B82C4D92}" type="datetime1">
              <a:rPr lang="pl-PL" smtClean="0"/>
              <a:t>21.04.2020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692038-42AB-44DB-B19F-A44D13DD4984}" type="datetime1">
              <a:rPr lang="pl-PL" smtClean="0"/>
              <a:t>21.04.2020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grpSp>
        <p:nvGrpSpPr>
          <p:cNvPr id="615" name="ramka" descr="Grafika ramki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9318D-F4E1-46E7-BAD4-732E7BA81888}" type="datetime1">
              <a:rPr lang="pl-PL" smtClean="0"/>
              <a:t>21.04.2020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grpSp>
        <p:nvGrpSpPr>
          <p:cNvPr id="614" name="ramka" descr="Grafika ramki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Dowolny kształt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Dowolny kształt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Dowolny kształt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Dowolny kształt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34BA3-2385-43C0-A14A-2331EC9BE71A}" type="datetime1">
              <a:rPr lang="pl-PL" smtClean="0"/>
              <a:t>21.04.2020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0BB7BC-BBB2-49EB-8F49-2F902B9F46A4}" type="datetime1">
              <a:rPr lang="pl-PL" noProof="0" smtClean="0"/>
              <a:t>21.04.2020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NiB5C7DULg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b="1" dirty="0">
                <a:latin typeface="Comic Sans MS" panose="030F0702030302020204" pitchFamily="66" charset="0"/>
              </a:rPr>
              <a:t>Budowa i działanie narządu wzroku</a:t>
            </a: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A9BF0AB-71BD-460A-AFE3-EDE8263937C4}"/>
              </a:ext>
            </a:extLst>
          </p:cNvPr>
          <p:cNvSpPr txBox="1"/>
          <p:nvPr/>
        </p:nvSpPr>
        <p:spPr>
          <a:xfrm>
            <a:off x="621804" y="908720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Za źrenicą znajduje się soczewka skupiająca światło na siatkówce. Soczewka może zmieniać kształt za sprawą ciała rzęskowego. </a:t>
            </a:r>
          </a:p>
          <a:p>
            <a:endParaRPr lang="pl-PL" sz="2800" b="1" dirty="0"/>
          </a:p>
          <a:p>
            <a:r>
              <a:rPr lang="pl-PL" sz="2800" b="1" dirty="0"/>
              <a:t>Akomodacja oka </a:t>
            </a:r>
            <a:r>
              <a:rPr lang="pl-PL" sz="2800" dirty="0"/>
              <a:t>to zjawisko zmiany kształtu soczewki, umożliwiające ostre widzenie na różnych odległościach.</a:t>
            </a:r>
          </a:p>
        </p:txBody>
      </p:sp>
      <p:pic>
        <p:nvPicPr>
          <p:cNvPr id="4" name="Obraz 3" descr="Obraz zawierający gra&#10;&#10;Opis wygenerowany automatycznie">
            <a:extLst>
              <a:ext uri="{FF2B5EF4-FFF2-40B4-BE49-F238E27FC236}">
                <a16:creationId xmlns:a16="http://schemas.microsoft.com/office/drawing/2014/main" id="{C9F60D70-769C-41D9-AF7E-C7E24E278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440160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172C482-C565-4719-BE6F-45C13B0A4E7B}"/>
              </a:ext>
            </a:extLst>
          </p:cNvPr>
          <p:cNvSpPr txBox="1"/>
          <p:nvPr/>
        </p:nvSpPr>
        <p:spPr>
          <a:xfrm>
            <a:off x="693812" y="153573"/>
            <a:ext cx="80648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b="1" dirty="0"/>
              <a:t>                                                          Złudzenia optyczne</a:t>
            </a:r>
          </a:p>
        </p:txBody>
      </p:sp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id="{D7799290-29AE-4D77-B841-B6FFF4E39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484783"/>
            <a:ext cx="3744416" cy="2650541"/>
          </a:xfrm>
          <a:prstGeom prst="rect">
            <a:avLst/>
          </a:prstGeom>
        </p:spPr>
      </p:pic>
      <p:pic>
        <p:nvPicPr>
          <p:cNvPr id="6" name="Obraz 5" descr="Obraz zawierający ssak, zwierzę, foka&#10;&#10;Opis wygenerowany automatycznie">
            <a:extLst>
              <a:ext uri="{FF2B5EF4-FFF2-40B4-BE49-F238E27FC236}">
                <a16:creationId xmlns:a16="http://schemas.microsoft.com/office/drawing/2014/main" id="{13899E26-6EAE-4E4E-9A8B-CDA5CCC46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1465896"/>
            <a:ext cx="5084625" cy="2669428"/>
          </a:xfrm>
          <a:prstGeom prst="rect">
            <a:avLst/>
          </a:prstGeom>
        </p:spPr>
      </p:pic>
      <p:pic>
        <p:nvPicPr>
          <p:cNvPr id="8" name="Obraz 7" descr="Obraz zawierający kapelusz, ptak&#10;&#10;Opis wygenerowany automatycznie">
            <a:extLst>
              <a:ext uri="{FF2B5EF4-FFF2-40B4-BE49-F238E27FC236}">
                <a16:creationId xmlns:a16="http://schemas.microsoft.com/office/drawing/2014/main" id="{F64D77AA-2FE0-4328-B0C5-156D33CA2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08" y="3567117"/>
            <a:ext cx="2924944" cy="292494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9F9CB08-F581-40FC-926C-04719F87E537}"/>
              </a:ext>
            </a:extLst>
          </p:cNvPr>
          <p:cNvSpPr txBox="1"/>
          <p:nvPr/>
        </p:nvSpPr>
        <p:spPr>
          <a:xfrm rot="771317">
            <a:off x="9719490" y="491880"/>
            <a:ext cx="18010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/>
              <a:t>Co widzisz?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D0831C6D-0CDF-44E2-A8A7-9540CB986DBB}"/>
              </a:ext>
            </a:extLst>
          </p:cNvPr>
          <p:cNvSpPr/>
          <p:nvPr/>
        </p:nvSpPr>
        <p:spPr>
          <a:xfrm rot="9406045">
            <a:off x="9863917" y="996291"/>
            <a:ext cx="432048" cy="216024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FB27E3-687D-4010-B3A3-485DA26CA3FA}"/>
              </a:ext>
            </a:extLst>
          </p:cNvPr>
          <p:cNvSpPr txBox="1"/>
          <p:nvPr/>
        </p:nvSpPr>
        <p:spPr>
          <a:xfrm rot="20960094">
            <a:off x="541690" y="456691"/>
            <a:ext cx="24482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/>
              <a:t>Ile nóg ma słoń?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1B2F8423-825F-4097-9C23-BF9C38F74214}"/>
              </a:ext>
            </a:extLst>
          </p:cNvPr>
          <p:cNvSpPr/>
          <p:nvPr/>
        </p:nvSpPr>
        <p:spPr>
          <a:xfrm rot="2008554">
            <a:off x="1894144" y="1023648"/>
            <a:ext cx="872202" cy="175989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D4C1FCF-F0D4-4EB2-827C-08A1FC75A24E}"/>
              </a:ext>
            </a:extLst>
          </p:cNvPr>
          <p:cNvSpPr txBox="1"/>
          <p:nvPr/>
        </p:nvSpPr>
        <p:spPr>
          <a:xfrm>
            <a:off x="8362663" y="4855602"/>
            <a:ext cx="26642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/>
              <a:t>Czy to się rusza?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FE5BE462-8484-4F7E-813F-4D84FE4DF480}"/>
              </a:ext>
            </a:extLst>
          </p:cNvPr>
          <p:cNvSpPr/>
          <p:nvPr/>
        </p:nvSpPr>
        <p:spPr>
          <a:xfrm rot="10800000">
            <a:off x="7474462" y="4935705"/>
            <a:ext cx="764263" cy="264525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2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BB0E394-ADA9-47C4-8FA6-EC451BF494E7}"/>
              </a:ext>
            </a:extLst>
          </p:cNvPr>
          <p:cNvSpPr txBox="1"/>
          <p:nvPr/>
        </p:nvSpPr>
        <p:spPr>
          <a:xfrm>
            <a:off x="3646140" y="980728"/>
            <a:ext cx="7128792" cy="480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3200" b="1" dirty="0"/>
              <a:t>Spis treści:</a:t>
            </a:r>
          </a:p>
          <a:p>
            <a:r>
              <a:rPr lang="pl-PL" sz="3200" dirty="0"/>
              <a:t>1. Oko narządem wzroku.</a:t>
            </a:r>
          </a:p>
          <a:p>
            <a:r>
              <a:rPr lang="pl-PL" sz="3200" dirty="0"/>
              <a:t>2. Aparat ochronny.</a:t>
            </a:r>
          </a:p>
          <a:p>
            <a:r>
              <a:rPr lang="pl-PL" sz="3200" dirty="0"/>
              <a:t>3. Budowa oka.</a:t>
            </a:r>
          </a:p>
          <a:p>
            <a:r>
              <a:rPr lang="pl-PL" sz="3200" dirty="0"/>
              <a:t>4. Jak powstaje obraz?</a:t>
            </a:r>
          </a:p>
          <a:p>
            <a:r>
              <a:rPr lang="pl-PL" sz="3200" dirty="0"/>
              <a:t>5. Akomodacja i adaptacja oka.</a:t>
            </a:r>
          </a:p>
          <a:p>
            <a:r>
              <a:rPr lang="pl-PL" sz="3200" dirty="0"/>
              <a:t>6. Złudzenia optyczne.</a:t>
            </a:r>
          </a:p>
          <a:p>
            <a:br>
              <a:rPr lang="pl-PL" sz="3200" dirty="0"/>
            </a:br>
            <a:endParaRPr lang="pl-PL" sz="3200" dirty="0"/>
          </a:p>
          <a:p>
            <a:pPr>
              <a:lnSpc>
                <a:spcPct val="90000"/>
              </a:lnSpc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D84CA5B-BB71-43D6-9C61-49F607DAFD96}"/>
              </a:ext>
            </a:extLst>
          </p:cNvPr>
          <p:cNvSpPr txBox="1"/>
          <p:nvPr/>
        </p:nvSpPr>
        <p:spPr>
          <a:xfrm>
            <a:off x="693812" y="692696"/>
            <a:ext cx="48245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000" b="1" dirty="0"/>
              <a:t>Wzrok</a:t>
            </a:r>
            <a:r>
              <a:rPr lang="pl-PL" sz="4000" dirty="0"/>
              <a:t> to dla człowieka to najważniejszy ze zmysłów, prawie 80% wszystkich odbieranych wrażeń dostarczanych jest do ludzkiego mózgu za pomocą wzroku.</a:t>
            </a:r>
          </a:p>
        </p:txBody>
      </p:sp>
      <p:pic>
        <p:nvPicPr>
          <p:cNvPr id="4" name="Obraz 3" descr="Obraz zawierający zewnętrzne, duży, statek, woda&#10;&#10;Opis wygenerowany automatycznie">
            <a:extLst>
              <a:ext uri="{FF2B5EF4-FFF2-40B4-BE49-F238E27FC236}">
                <a16:creationId xmlns:a16="http://schemas.microsoft.com/office/drawing/2014/main" id="{7492EBA1-288D-4906-BEB5-AABDFE60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39" y="19050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F9EEBE2-CFDA-485F-B47E-4B9B5A1EE98D}"/>
              </a:ext>
            </a:extLst>
          </p:cNvPr>
          <p:cNvSpPr txBox="1"/>
          <p:nvPr/>
        </p:nvSpPr>
        <p:spPr>
          <a:xfrm>
            <a:off x="405780" y="548680"/>
            <a:ext cx="4464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/>
              <a:t>Oczy- narząd wzroku . 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Narządy zmysłu wzroku – oczy dostarczają najwięcej informacji o otaczającym świecie, dlatego muszą być dobrze chronione przed urazami. Zadanie to pełni aparat ochronny. </a:t>
            </a:r>
          </a:p>
          <a:p>
            <a:pPr>
              <a:lnSpc>
                <a:spcPct val="90000"/>
              </a:lnSpc>
            </a:pPr>
            <a:endParaRPr lang="pl-PL" sz="2400" dirty="0"/>
          </a:p>
          <a:p>
            <a:pPr>
              <a:lnSpc>
                <a:spcPct val="90000"/>
              </a:lnSpc>
            </a:pPr>
            <a:r>
              <a:rPr lang="pl-PL" sz="2400" b="1" dirty="0"/>
              <a:t>Składają się na niego: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pl-PL" sz="2400" dirty="0"/>
              <a:t>powieki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pl-PL" sz="2400" dirty="0"/>
              <a:t>spojówka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pl-PL" sz="2400" dirty="0"/>
              <a:t>gruczoł łzowy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pl-PL" sz="2400" dirty="0"/>
              <a:t>rzęsy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pl-PL" sz="2400" dirty="0"/>
              <a:t>brwi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pl-PL" sz="2400" dirty="0"/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F721EE01-18F5-4C50-A047-8C112659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1268760"/>
            <a:ext cx="5852593" cy="35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3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91B7E31-C13B-4FCD-BCBD-FBC236EBF294}"/>
              </a:ext>
            </a:extLst>
          </p:cNvPr>
          <p:cNvSpPr txBox="1"/>
          <p:nvPr/>
        </p:nvSpPr>
        <p:spPr>
          <a:xfrm>
            <a:off x="765820" y="332656"/>
            <a:ext cx="10657184" cy="175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Budowa oka</a:t>
            </a:r>
          </a:p>
          <a:p>
            <a:pPr algn="ctr">
              <a:lnSpc>
                <a:spcPct val="90000"/>
              </a:lnSpc>
            </a:pPr>
            <a:r>
              <a:rPr lang="pl-PL" sz="2400" dirty="0">
                <a:latin typeface="Cavolini" panose="03000502040302020204" pitchFamily="66" charset="0"/>
                <a:cs typeface="Cavolini" panose="03000502040302020204" pitchFamily="66" charset="0"/>
              </a:rPr>
              <a:t>Budowę oka można porównać do konstrukcji aparatu fotograficznego - zarówno aparat, jak i ludzkie oko mają soczewkę skupiającą światło, a funkcję światłoczułej kliszy pełni w oku siatkówka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25179D8-1E11-4EA5-A6E7-D61A63A0D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51" y="2420888"/>
            <a:ext cx="8897922" cy="39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Projekt z fizyki 2011 &quot;Optyka- budowa oka&quot;">
            <a:hlinkClick r:id="" action="ppaction://media"/>
            <a:extLst>
              <a:ext uri="{FF2B5EF4-FFF2-40B4-BE49-F238E27FC236}">
                <a16:creationId xmlns:a16="http://schemas.microsoft.com/office/drawing/2014/main" id="{89B08644-EC3B-43FC-9F35-F7BA378336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88" y="2348880"/>
            <a:ext cx="5248583" cy="295232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9CDC162-4F95-471F-A8B2-D306724666C3}"/>
              </a:ext>
            </a:extLst>
          </p:cNvPr>
          <p:cNvSpPr txBox="1"/>
          <p:nvPr/>
        </p:nvSpPr>
        <p:spPr>
          <a:xfrm>
            <a:off x="693812" y="404664"/>
            <a:ext cx="44644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3200" b="1" dirty="0">
                <a:solidFill>
                  <a:srgbClr val="FF0000"/>
                </a:solidFill>
              </a:rPr>
              <a:t>Obejrzyj film</a:t>
            </a: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ABD3077C-2E60-48EC-B00C-2BB6BE6170F3}"/>
              </a:ext>
            </a:extLst>
          </p:cNvPr>
          <p:cNvSpPr/>
          <p:nvPr/>
        </p:nvSpPr>
        <p:spPr>
          <a:xfrm rot="2141612">
            <a:off x="1447223" y="1204109"/>
            <a:ext cx="1431820" cy="5355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9E3247FD-E2EC-4889-88E8-2181009D3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404664"/>
            <a:ext cx="1089210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F45B688-CE08-46FB-9405-BD751322AB19}"/>
              </a:ext>
            </a:extLst>
          </p:cNvPr>
          <p:cNvSpPr txBox="1"/>
          <p:nvPr/>
        </p:nvSpPr>
        <p:spPr>
          <a:xfrm>
            <a:off x="837828" y="260648"/>
            <a:ext cx="108012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b="1" dirty="0"/>
              <a:t>Jak powstaje obraz?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Światło wpadające do oka biegnie przez rogówkę, komorę przednią oka, źrenicę, soczewkę, ciało szkliste, aby dotrzeć do komórek światłoczułych na siatkówce i nerwu wzrokowego. Dzięki temu możliwe jest powstanie obrazu na siatkówce.</a:t>
            </a:r>
          </a:p>
          <a:p>
            <a:pPr>
              <a:lnSpc>
                <a:spcPct val="90000"/>
              </a:lnSpc>
            </a:pPr>
            <a:endParaRPr lang="pl-PL" sz="2400" dirty="0"/>
          </a:p>
          <a:p>
            <a:pPr>
              <a:lnSpc>
                <a:spcPct val="90000"/>
              </a:lnSpc>
            </a:pPr>
            <a:r>
              <a:rPr lang="pl-PL" sz="2400" dirty="0"/>
              <a:t>Powstający obraz jest odwrócony i pomniejszony.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solidFill>
                  <a:srgbClr val="FF0000"/>
                </a:solidFill>
              </a:rPr>
              <a:t>Przypomnij sobie w którym płacie mózgu analizowane są bodźce wzrokowe</a:t>
            </a:r>
            <a:r>
              <a:rPr lang="pl-PL" sz="2400" dirty="0"/>
              <a:t>.</a:t>
            </a:r>
          </a:p>
          <a:p>
            <a:pPr>
              <a:lnSpc>
                <a:spcPct val="90000"/>
              </a:lnSpc>
            </a:pPr>
            <a:endParaRPr lang="pl-PL" sz="2400" dirty="0"/>
          </a:p>
        </p:txBody>
      </p:sp>
      <p:pic>
        <p:nvPicPr>
          <p:cNvPr id="4" name="Obraz 3" descr="Obraz zawierający gra, lustro&#10;&#10;Opis wygenerowany automatycznie">
            <a:extLst>
              <a:ext uri="{FF2B5EF4-FFF2-40B4-BE49-F238E27FC236}">
                <a16:creationId xmlns:a16="http://schemas.microsoft.com/office/drawing/2014/main" id="{C004F73C-50C6-4BC2-97C2-B65ACAFCD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832315"/>
            <a:ext cx="5647556" cy="37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koło&#10;&#10;Opis wygenerowany automatycznie">
            <a:extLst>
              <a:ext uri="{FF2B5EF4-FFF2-40B4-BE49-F238E27FC236}">
                <a16:creationId xmlns:a16="http://schemas.microsoft.com/office/drawing/2014/main" id="{1EE664EF-3518-4386-B7A9-17EF0AA19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97" y="3044742"/>
            <a:ext cx="8119229" cy="340859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5F0720D-4827-4389-9FC7-D4A08EA89EB9}"/>
              </a:ext>
            </a:extLst>
          </p:cNvPr>
          <p:cNvSpPr txBox="1"/>
          <p:nvPr/>
        </p:nvSpPr>
        <p:spPr>
          <a:xfrm>
            <a:off x="693812" y="404664"/>
            <a:ext cx="1058517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/>
              <a:t>Mięśnie gładkie tęczówki pozwalają na zwężenie (jeśli światła jest za dużo) lub rozszerzanie (jeśli światła jest za mało) źrenicy, przez co regulują ilość światła wpadającego do oka.</a:t>
            </a:r>
          </a:p>
          <a:p>
            <a:pPr>
              <a:lnSpc>
                <a:spcPct val="90000"/>
              </a:lnSpc>
            </a:pPr>
            <a:endParaRPr lang="pl-PL" sz="2400" dirty="0"/>
          </a:p>
          <a:p>
            <a:pPr>
              <a:lnSpc>
                <a:spcPct val="90000"/>
              </a:lnSpc>
            </a:pPr>
            <a:r>
              <a:rPr lang="pl-PL" sz="2400" b="1" dirty="0"/>
              <a:t>Adaptacja oka </a:t>
            </a:r>
            <a:r>
              <a:rPr lang="pl-PL" sz="2400" dirty="0"/>
              <a:t>– zjawisko polegające na zwężaniu i rozszerzaniu źrenicy, umożliwiające regulację ilości docierającego światła.</a:t>
            </a:r>
          </a:p>
        </p:txBody>
      </p:sp>
    </p:spTree>
    <p:extLst>
      <p:ext uri="{BB962C8B-B14F-4D97-AF65-F5344CB8AC3E}">
        <p14:creationId xmlns:p14="http://schemas.microsoft.com/office/powerpoint/2010/main" val="18884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ic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5_TF02804846_TF02804846.potx" id="{BC55DF40-C1B1-4324-9390-76F7A3F99AD7}" vid="{03A57810-FD05-498B-89FB-B0E4345A6C5D}"/>
    </a:ext>
  </a:extLst>
</a:theme>
</file>

<file path=ppt/theme/theme2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tablicy związana z edukacją (panoramiczna)</Template>
  <TotalTime>137</TotalTime>
  <Words>304</Words>
  <Application>Microsoft Office PowerPoint</Application>
  <PresentationFormat>Niestandardowy</PresentationFormat>
  <Paragraphs>39</Paragraphs>
  <Slides>11</Slides>
  <Notes>2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Cavolini</vt:lpstr>
      <vt:lpstr>Comic Sans MS</vt:lpstr>
      <vt:lpstr>Consolas</vt:lpstr>
      <vt:lpstr>Corbel</vt:lpstr>
      <vt:lpstr>Tablica 16x9</vt:lpstr>
      <vt:lpstr>Budowa i działanie narządu wzroku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Dodaj tytuł slajdu — 1</dc:title>
  <dc:creator>Marta Olszewska</dc:creator>
  <cp:lastModifiedBy>spjk7</cp:lastModifiedBy>
  <cp:revision>14</cp:revision>
  <dcterms:created xsi:type="dcterms:W3CDTF">2020-04-14T22:37:45Z</dcterms:created>
  <dcterms:modified xsi:type="dcterms:W3CDTF">2020-04-21T07:20:13Z</dcterms:modified>
</cp:coreProperties>
</file>