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ta Bubisová" initials="MB" lastIdx="1" clrIdx="0">
    <p:extLst>
      <p:ext uri="{19B8F6BF-5375-455C-9EA6-DF929625EA0E}">
        <p15:presenceInfo xmlns:p15="http://schemas.microsoft.com/office/powerpoint/2012/main" userId="313271767cccaed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1-03-17T11:14:17.882" idx="1">
    <p:pos x="10" y="10"/>
    <p:text/>
    <p:extLst>
      <p:ext uri="{C676402C-5697-4E1C-873F-D02D1690AC5C}">
        <p15:threadingInfo xmlns:p15="http://schemas.microsoft.com/office/powerpoint/2012/main" timeZoneBias="-6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D69555-EE48-4B19-812B-4E1068DBF976}"/>
              </a:ext>
            </a:extLst>
          </p:cNvPr>
          <p:cNvSpPr/>
          <p:nvPr/>
        </p:nvSpPr>
        <p:spPr>
          <a:xfrm>
            <a:off x="7573754" y="0"/>
            <a:ext cx="4618246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57">
            <a:extLst>
              <a:ext uri="{FF2B5EF4-FFF2-40B4-BE49-F238E27FC236}">
                <a16:creationId xmlns:a16="http://schemas.microsoft.com/office/drawing/2014/main" id="{57AEB73D-F521-4B19-820F-12DB6BCC8406}"/>
              </a:ext>
            </a:extLst>
          </p:cNvPr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5388" y="863068"/>
            <a:ext cx="6007691" cy="4985916"/>
          </a:xfrm>
        </p:spPr>
        <p:txBody>
          <a:bodyPr anchor="ctr">
            <a:noAutofit/>
          </a:bodyPr>
          <a:lstStyle>
            <a:lvl1pPr algn="l">
              <a:lnSpc>
                <a:spcPct val="125000"/>
              </a:lnSpc>
              <a:defRPr sz="6000" b="0" cap="all" spc="15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7352" y="863068"/>
            <a:ext cx="3351729" cy="5120069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 b="0" cap="none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B72EEBA-3A5D-41CE-8465-A45A0F65674E}"/>
              </a:ext>
            </a:extLst>
          </p:cNvPr>
          <p:cNvSpPr/>
          <p:nvPr/>
        </p:nvSpPr>
        <p:spPr>
          <a:xfrm rot="5400000">
            <a:off x="410121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9F4CF2F-CDFA-4A37-837C-819D5238EA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97353" y="6309360"/>
            <a:ext cx="2151134" cy="457200"/>
          </a:xfrm>
        </p:spPr>
        <p:txBody>
          <a:bodyPr/>
          <a:lstStyle/>
          <a:p>
            <a:pPr algn="l"/>
            <a:fld id="{0DCFB061-4267-4D9F-8017-6F550D3068DF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FECE62A-61A4-407D-8F0B-D459CD977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5388" y="6309360"/>
            <a:ext cx="6007691" cy="457200"/>
          </a:xfrm>
        </p:spPr>
        <p:txBody>
          <a:bodyPr/>
          <a:lstStyle>
            <a:lvl1pPr algn="r">
              <a:defRPr/>
            </a:lvl1pPr>
          </a:lstStyle>
          <a:p>
            <a:pPr algn="l"/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99FE60A9-FE2A-451F-9244-60FCE7FE9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3581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BC61-5547-4A60-8DA1-6699760D9972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25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4B9D1C6-60D0-4CD1-8F31-F912522EB041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39282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ED5C-5A53-433E-8A55-46F54CE81DA5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402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BFD12B6-57DE-4B63-A723-500B050FB7DD}"/>
              </a:ext>
            </a:extLst>
          </p:cNvPr>
          <p:cNvSpPr/>
          <p:nvPr/>
        </p:nvSpPr>
        <p:spPr>
          <a:xfrm>
            <a:off x="0" y="4215384"/>
            <a:ext cx="12192000" cy="2642616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316" y="1406284"/>
            <a:ext cx="10593694" cy="2597841"/>
          </a:xfrm>
        </p:spPr>
        <p:txBody>
          <a:bodyPr anchor="b">
            <a:normAutofit/>
          </a:bodyPr>
          <a:lstStyle>
            <a:lvl1pPr algn="ctr">
              <a:lnSpc>
                <a:spcPct val="125000"/>
              </a:lnSpc>
              <a:defRPr sz="44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8312" y="4527856"/>
            <a:ext cx="6559018" cy="1570245"/>
          </a:xfrm>
        </p:spPr>
        <p:txBody>
          <a:bodyPr anchor="t"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4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E2E75-4758-4930-8024-39287C962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ABC0C-B6DF-45E9-B954-11C99AA62C3E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8B9949-402C-42C2-9A94-16590FC0C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39D83F6-DAF4-4876-AA41-F246EC970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613A19-DDA2-44F6-9ED4-F87771C684B8}"/>
              </a:ext>
            </a:extLst>
          </p:cNvPr>
          <p:cNvSpPr/>
          <p:nvPr/>
        </p:nvSpPr>
        <p:spPr>
          <a:xfrm>
            <a:off x="0" y="4215384"/>
            <a:ext cx="1218895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358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76670" y="705114"/>
            <a:ext cx="6172412" cy="2403846"/>
          </a:xfrm>
        </p:spPr>
        <p:txBody>
          <a:bodyPr anchor="b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70" y="3749040"/>
            <a:ext cx="6172411" cy="2346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B71B9-2624-4F21-93EE-35A78B1A0DAD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6B9B5-A5D1-4099-B52B-78F39AB0AFCB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1122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67" y="658999"/>
            <a:ext cx="6166422" cy="457200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76668" y="1116199"/>
            <a:ext cx="6166422" cy="20621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376668" y="3623098"/>
            <a:ext cx="6166421" cy="457200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6670" y="4102370"/>
            <a:ext cx="6166419" cy="206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7C2A-BE2E-4840-A907-3254E2916C96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D26B370B-8381-431F-9492-0EA120511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A89085-2231-4A9C-B23C-B199A9DD26C5}"/>
              </a:ext>
            </a:extLst>
          </p:cNvPr>
          <p:cNvSpPr/>
          <p:nvPr/>
        </p:nvSpPr>
        <p:spPr>
          <a:xfrm rot="10800000">
            <a:off x="4693920" y="3396997"/>
            <a:ext cx="7498080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6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5CD215-1C45-48A0-8534-39FFE8A7C95A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566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CF41D3-C6B9-4E99-9321-87C4E2168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63A0F-DEF3-4134-98D0-2E1276938A8B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5BC6EB-07B1-46AF-AC33-E998BC6A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E3A0C1-6562-4819-9E88-4C1378FD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9200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ACA29BA-0143-49FF-8608-DB1623D99537}"/>
              </a:ext>
            </a:extLst>
          </p:cNvPr>
          <p:cNvSpPr/>
          <p:nvPr/>
        </p:nvSpPr>
        <p:spPr>
          <a:xfrm>
            <a:off x="0" y="0"/>
            <a:ext cx="8248592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3015" y="640079"/>
            <a:ext cx="2796066" cy="2551751"/>
          </a:xfrm>
        </p:spPr>
        <p:txBody>
          <a:bodyPr anchor="b">
            <a:normAutofit/>
          </a:bodyPr>
          <a:lstStyle>
            <a:lvl1pPr algn="l">
              <a:lnSpc>
                <a:spcPct val="135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8818" y="640078"/>
            <a:ext cx="6969693" cy="5455921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753015" y="3223803"/>
            <a:ext cx="2796066" cy="2872197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10CF18-370D-4E80-AE4C-396FFDFCAE5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5EBFE9C-5A22-4462-9C51-E00C03F5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53015" y="6309360"/>
            <a:ext cx="1734207" cy="457200"/>
          </a:xfrm>
        </p:spPr>
        <p:txBody>
          <a:bodyPr/>
          <a:lstStyle>
            <a:lvl1pPr algn="l">
              <a:defRPr/>
            </a:lvl1pPr>
          </a:lstStyle>
          <a:p>
            <a:fld id="{61A2E4C8-2960-4ADD-862C-4D9643CB15AC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EBBFF2E-AA66-4B76-9139-CB000B5A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8818" y="6309360"/>
            <a:ext cx="6993867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44F64C4-BF20-4F6B-B650-57C71C828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90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4996" y="640079"/>
            <a:ext cx="2714085" cy="2695903"/>
          </a:xfrm>
        </p:spPr>
        <p:txBody>
          <a:bodyPr anchor="b">
            <a:noAutofit/>
          </a:bodyPr>
          <a:lstStyle>
            <a:lvl1pPr algn="l"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248592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8834996" y="3429000"/>
            <a:ext cx="2714085" cy="2508026"/>
          </a:xfrm>
        </p:spPr>
        <p:txBody>
          <a:bodyPr anchor="t">
            <a:normAutofit/>
          </a:bodyPr>
          <a:lstStyle>
            <a:lvl1pPr marL="0" indent="0">
              <a:spcBef>
                <a:spcPts val="1400"/>
              </a:spcBef>
              <a:buNone/>
              <a:defRPr sz="1800" b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0949BC8-9ABF-49F6-851C-5DB0B86CA70D}"/>
              </a:ext>
            </a:extLst>
          </p:cNvPr>
          <p:cNvSpPr/>
          <p:nvPr/>
        </p:nvSpPr>
        <p:spPr>
          <a:xfrm rot="5400000">
            <a:off x="4851595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E1EE21-E3FA-4D43-B224-C6649596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34997" y="6309360"/>
            <a:ext cx="1645920" cy="457200"/>
          </a:xfrm>
        </p:spPr>
        <p:txBody>
          <a:bodyPr/>
          <a:lstStyle/>
          <a:p>
            <a:fld id="{48BDEA15-09CD-4275-A8E0-385C965F48B0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2D7F83-8993-4ED4-9F02-663CC0850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3678B7-E511-4CE1-BEE5-89E959B9B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080" y="6309360"/>
            <a:ext cx="4946592" cy="457200"/>
          </a:xfrm>
        </p:spPr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91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786F82F-1B47-46ED-8EAE-53EF71E59E9A}"/>
              </a:ext>
            </a:extLst>
          </p:cNvPr>
          <p:cNvSpPr/>
          <p:nvPr/>
        </p:nvSpPr>
        <p:spPr>
          <a:xfrm>
            <a:off x="4718302" y="0"/>
            <a:ext cx="7473698" cy="6858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18" y="705113"/>
            <a:ext cx="3411973" cy="5197498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76671" y="705113"/>
            <a:ext cx="6172412" cy="5197497"/>
          </a:xfrm>
          <a:prstGeom prst="rect">
            <a:avLst/>
          </a:prstGeom>
        </p:spPr>
        <p:txBody>
          <a:bodyPr vert="horz" lIns="109728" tIns="109728" rIns="109728" bIns="9144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17" y="6309360"/>
            <a:ext cx="341197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4AF8082C-0922-4249-A612-B415F5231620}" type="datetime1">
              <a:rPr lang="en-US" smtClean="0"/>
              <a:t>4/7/2021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76670" y="6309360"/>
            <a:ext cx="4946592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2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69202" y="6309360"/>
            <a:ext cx="979879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F1BAF6F-6275-4646-9C59-331B29B9550F}"/>
              </a:ext>
            </a:extLst>
          </p:cNvPr>
          <p:cNvSpPr/>
          <p:nvPr/>
        </p:nvSpPr>
        <p:spPr>
          <a:xfrm rot="5400000">
            <a:off x="1257298" y="3396997"/>
            <a:ext cx="6858002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3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62" r:id="rId4"/>
    <p:sldLayoutId id="2147483663" r:id="rId5"/>
    <p:sldLayoutId id="2147483668" r:id="rId6"/>
    <p:sldLayoutId id="2147483664" r:id="rId7"/>
    <p:sldLayoutId id="2147483665" r:id="rId8"/>
    <p:sldLayoutId id="2147483666" r:id="rId9"/>
    <p:sldLayoutId id="2147483667" r:id="rId10"/>
    <p:sldLayoutId id="2147483669" r:id="rId11"/>
  </p:sldLayoutIdLst>
  <p:hf sldNum="0" hdr="0" ftr="0" dt="0"/>
  <p:txStyles>
    <p:titleStyle>
      <a:lvl1pPr algn="l" defTabSz="914400" rtl="0" eaLnBrk="1" latinLnBrk="0" hangingPunct="1">
        <a:lnSpc>
          <a:spcPct val="150000"/>
        </a:lnSpc>
        <a:spcBef>
          <a:spcPct val="0"/>
        </a:spcBef>
        <a:buNone/>
        <a:defRPr sz="36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A164D6B-6878-4B9F-A2D0-985D39B17B4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62F176A-9349-4CD7-8042-59C0200C8CE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55" y="-4078"/>
            <a:ext cx="4641096" cy="105654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Rôzne farby Legos">
            <a:extLst>
              <a:ext uri="{FF2B5EF4-FFF2-40B4-BE49-F238E27FC236}">
                <a16:creationId xmlns:a16="http://schemas.microsoft.com/office/drawing/2014/main" id="{4342A9FC-6A38-45E2-B236-08CC0C20B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" r="-1" b="-1"/>
          <a:stretch/>
        </p:blipFill>
        <p:spPr>
          <a:xfrm>
            <a:off x="20" y="1074544"/>
            <a:ext cx="7562606" cy="506986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E9A171F-91A7-42F8-B25C-E38B244E757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1031500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4738AB-B6BE-4867-889A-52CE4AC8DB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1095508"/>
            <a:ext cx="4603482" cy="50168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66B858-FFC0-4B14-9921-A38ED9692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73503" y="1709530"/>
            <a:ext cx="3754671" cy="2528515"/>
          </a:xfrm>
        </p:spPr>
        <p:txBody>
          <a:bodyPr anchor="b">
            <a:normAutofit/>
          </a:bodyPr>
          <a:lstStyle/>
          <a:p>
            <a:r>
              <a:rPr lang="sk-SK" sz="3600" dirty="0">
                <a:solidFill>
                  <a:schemeClr val="tx2"/>
                </a:solidFill>
                <a:latin typeface="Blackadder ITC" panose="04020505051007020D02" pitchFamily="82" charset="0"/>
              </a:rPr>
              <a:t>Ja    a</a:t>
            </a:r>
            <a:br>
              <a:rPr lang="sk-SK" sz="3600" dirty="0">
                <a:solidFill>
                  <a:schemeClr val="tx2"/>
                </a:solidFill>
                <a:latin typeface="Blackadder ITC" panose="04020505051007020D02" pitchFamily="82" charset="0"/>
              </a:rPr>
            </a:br>
            <a:r>
              <a:rPr lang="sk-SK" sz="3600" dirty="0">
                <a:solidFill>
                  <a:schemeClr val="tx2"/>
                </a:solidFill>
                <a:latin typeface="Blackadder ITC" panose="04020505051007020D02" pitchFamily="82" charset="0"/>
              </a:rPr>
              <a:t>škola</a:t>
            </a:r>
          </a:p>
          <a:p>
            <a:endParaRPr lang="sk-SK" sz="4800" dirty="0">
              <a:latin typeface="Agency FB" panose="020B0503020202020204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4C5B3A3-E618-4629-8450-FEEF449BD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76914" y="4238046"/>
            <a:ext cx="3806919" cy="1741404"/>
          </a:xfrm>
        </p:spPr>
        <p:txBody>
          <a:bodyPr anchor="t">
            <a:normAutofit/>
          </a:bodyPr>
          <a:lstStyle/>
          <a:p>
            <a:r>
              <a:rPr lang="sk-SK" sz="1100" dirty="0">
                <a:solidFill>
                  <a:schemeClr val="tx2"/>
                </a:solidFill>
                <a:latin typeface="Castellar" panose="020A0402060406010301" pitchFamily="18" charset="0"/>
              </a:rPr>
              <a:t>Kika </a:t>
            </a:r>
          </a:p>
          <a:p>
            <a:r>
              <a:rPr lang="sk-SK" sz="1100" dirty="0">
                <a:solidFill>
                  <a:schemeClr val="tx2"/>
                </a:solidFill>
                <a:latin typeface="Castellar" panose="020A0402060406010301" pitchFamily="18" charset="0"/>
              </a:rPr>
              <a:t>bubisová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7851D67-7085-40E2-B146-F91433A28E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144405"/>
            <a:ext cx="7534656" cy="71359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5AAE23-FCB6-4663-907C-0110B0FDC5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5468" y="6167615"/>
            <a:ext cx="4603482" cy="690385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C969C2C-E7E3-4052-87D4-61E733EC1B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6112401"/>
            <a:ext cx="12188951" cy="6400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C60369F-A41B-4D6E-8990-30E2715C57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1459" y="0"/>
            <a:ext cx="64008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97080-E5AB-4839-9891-0CA1EB062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Happy </a:t>
            </a:r>
            <a:r>
              <a:rPr lang="sk-SK" dirty="0" err="1"/>
              <a:t>birthday</a:t>
            </a:r>
            <a:endParaRPr lang="sk-SK" dirty="0"/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EEA4AE7B-63CB-4DF2-9BA0-10919EDD55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4030" y="152290"/>
            <a:ext cx="4671955" cy="630314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EFF30624-F5A4-48B8-863A-119848B6ECED}"/>
              </a:ext>
            </a:extLst>
          </p:cNvPr>
          <p:cNvSpPr txBox="1"/>
          <p:nvPr/>
        </p:nvSpPr>
        <p:spPr>
          <a:xfrm>
            <a:off x="2851517" y="3119196"/>
            <a:ext cx="63297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Miškine narodeniny</a:t>
            </a:r>
            <a:endParaRPr lang="sk-SK" sz="1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62006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EB2743-15B3-48D7-9B44-672E2014F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842" y="685198"/>
            <a:ext cx="3411973" cy="5197498"/>
          </a:xfrm>
        </p:spPr>
        <p:txBody>
          <a:bodyPr>
            <a:normAutofit/>
          </a:bodyPr>
          <a:lstStyle/>
          <a:p>
            <a:r>
              <a:rPr lang="sk-SK" sz="5400" dirty="0"/>
              <a:t>Advent v našej triede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3DB3DC9-67EE-4FE8-853E-BCF5A8BF2A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27300" y="1521596"/>
            <a:ext cx="3898106" cy="5197475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2336D8C3-9AF6-4B8B-94F2-8A4905A368B5}"/>
              </a:ext>
            </a:extLst>
          </p:cNvPr>
          <p:cNvSpPr/>
          <p:nvPr/>
        </p:nvSpPr>
        <p:spPr>
          <a:xfrm>
            <a:off x="5608416" y="392811"/>
            <a:ext cx="48990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Čakali sme na </a:t>
            </a:r>
            <a:r>
              <a:rPr lang="sk-SK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J</a:t>
            </a:r>
            <a:r>
              <a:rPr lang="sk-SK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ežiška</a:t>
            </a:r>
          </a:p>
        </p:txBody>
      </p:sp>
    </p:spTree>
    <p:extLst>
      <p:ext uri="{BB962C8B-B14F-4D97-AF65-F5344CB8AC3E}">
        <p14:creationId xmlns:p14="http://schemas.microsoft.com/office/powerpoint/2010/main" val="10772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E4CB921-DE33-4B68-A9AC-AB8FC9C83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705" y="-679803"/>
            <a:ext cx="3411973" cy="5197498"/>
          </a:xfrm>
        </p:spPr>
        <p:txBody>
          <a:bodyPr>
            <a:normAutofit/>
          </a:bodyPr>
          <a:lstStyle/>
          <a:p>
            <a:r>
              <a:rPr lang="sk-SK" sz="4400" dirty="0"/>
              <a:t>Všade dobre v škole najlepšie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3014773F-7627-43BA-A5B8-9DF12A21CE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00645" y="2089843"/>
            <a:ext cx="6172200" cy="4629150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41E037A8-7ADC-40CC-8893-11FD4F7DD4B6}"/>
              </a:ext>
            </a:extLst>
          </p:cNvPr>
          <p:cNvSpPr/>
          <p:nvPr/>
        </p:nvSpPr>
        <p:spPr>
          <a:xfrm>
            <a:off x="5918245" y="335517"/>
            <a:ext cx="36661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Skúšali sme </a:t>
            </a:r>
          </a:p>
          <a:p>
            <a:pPr algn="ctr"/>
            <a:r>
              <a:rPr lang="sk-SK" sz="36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Hviesdoslavov</a:t>
            </a:r>
            <a:endParaRPr lang="sk-SK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sk-SK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Kubín</a:t>
            </a:r>
            <a:endParaRPr lang="sk-SK" sz="3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00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E962289-C9C6-467C-A7C1-28FCE2558A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Naša mini talentová</a:t>
            </a:r>
            <a:br>
              <a:rPr lang="sk-SK" dirty="0"/>
            </a:br>
            <a:r>
              <a:rPr lang="sk-SK" dirty="0"/>
              <a:t>show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4CF7060-00A5-48D0-B6A8-288581D4E5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97088" y="1219755"/>
            <a:ext cx="3898106" cy="519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2763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F368C4-065F-4ACE-AF3C-FB69FF260B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dirty="0"/>
              <a:t>Ďakujem za </a:t>
            </a:r>
            <a:br>
              <a:rPr lang="sk-SK" sz="4000" dirty="0"/>
            </a:br>
            <a:r>
              <a:rPr lang="sk-SK" sz="4000" dirty="0"/>
              <a:t>pozornosť</a:t>
            </a:r>
          </a:p>
        </p:txBody>
      </p:sp>
      <p:pic>
        <p:nvPicPr>
          <p:cNvPr id="13" name="Zástupný objekt pre obsah 12" descr="Tvár s jazykom s výplňou plnou farbou">
            <a:extLst>
              <a:ext uri="{FF2B5EF4-FFF2-40B4-BE49-F238E27FC236}">
                <a16:creationId xmlns:a16="http://schemas.microsoft.com/office/drawing/2014/main" id="{EE71E589-CDCD-4BEC-8D35-DDE8EEB5C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900474" y="-234166"/>
            <a:ext cx="4243526" cy="3865132"/>
          </a:xfrm>
        </p:spPr>
      </p:pic>
      <p:pic>
        <p:nvPicPr>
          <p:cNvPr id="15" name="Grafický objekt 14" descr="Žmurkajúca tvár bez výplne">
            <a:extLst>
              <a:ext uri="{FF2B5EF4-FFF2-40B4-BE49-F238E27FC236}">
                <a16:creationId xmlns:a16="http://schemas.microsoft.com/office/drawing/2014/main" id="{9BB0BD69-846E-44A3-A006-65604E85D8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466121" y="2785368"/>
            <a:ext cx="4333782" cy="39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607965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B6888A-8B3C-44E6-B074-D2005425A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654" y="705113"/>
            <a:ext cx="4234649" cy="5197498"/>
          </a:xfrm>
        </p:spPr>
        <p:txBody>
          <a:bodyPr/>
          <a:lstStyle/>
          <a:p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Programovanie</a:t>
            </a:r>
            <a:r>
              <a:rPr lang="sk-SK" dirty="0"/>
              <a:t/>
            </a:r>
            <a:br>
              <a:rPr lang="sk-SK" dirty="0"/>
            </a:br>
            <a:r>
              <a:rPr lang="sk-SK" dirty="0" err="1">
                <a:solidFill>
                  <a:schemeClr val="accent3">
                    <a:lumMod val="75000"/>
                  </a:schemeClr>
                </a:solidFill>
              </a:rPr>
              <a:t>photon</a:t>
            </a:r>
            <a:r>
              <a:rPr lang="sk-SK" dirty="0"/>
              <a:t/>
            </a:r>
            <a:br>
              <a:rPr lang="sk-SK" dirty="0"/>
            </a:br>
            <a:r>
              <a:rPr lang="sk-SK" dirty="0">
                <a:solidFill>
                  <a:schemeClr val="accent1">
                    <a:lumMod val="75000"/>
                  </a:schemeClr>
                </a:solidFill>
              </a:rPr>
              <a:t>EDU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F10E423-F521-49DD-A6F6-04ADECB6AA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55144" y="1402672"/>
            <a:ext cx="2636485" cy="4848102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12385953-23D0-495F-A57A-9F715859E6F9}"/>
              </a:ext>
            </a:extLst>
          </p:cNvPr>
          <p:cNvSpPr txBox="1"/>
          <p:nvPr/>
        </p:nvSpPr>
        <p:spPr>
          <a:xfrm>
            <a:off x="5319944" y="832866"/>
            <a:ext cx="61300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Programovali sme robotov.</a:t>
            </a:r>
            <a:endParaRPr lang="sk-SK" sz="1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CCAFD677-1CF5-4BEC-B532-58E2CA245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0085" y="1402672"/>
            <a:ext cx="2519616" cy="48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01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80EB6E-FB06-448A-9DA8-FA7F3D34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Lyžiarsky</a:t>
            </a:r>
            <a:br>
              <a:rPr lang="sk-SK" dirty="0"/>
            </a:br>
            <a:r>
              <a:rPr lang="sk-SK" dirty="0"/>
              <a:t>výcvik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BD7C732-0479-4120-BA31-455A448DF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11770" y="1837678"/>
            <a:ext cx="3411973" cy="4623941"/>
          </a:xfrm>
          <a:prstGeom prst="rect">
            <a:avLst/>
          </a:prstGeom>
        </p:spPr>
      </p:pic>
      <p:sp>
        <p:nvSpPr>
          <p:cNvPr id="6" name="Obdĺžnik 5">
            <a:extLst>
              <a:ext uri="{FF2B5EF4-FFF2-40B4-BE49-F238E27FC236}">
                <a16:creationId xmlns:a16="http://schemas.microsoft.com/office/drawing/2014/main" id="{EE1D060E-0F52-4CB5-BDD4-A870F3426622}"/>
              </a:ext>
            </a:extLst>
          </p:cNvPr>
          <p:cNvSpPr/>
          <p:nvPr/>
        </p:nvSpPr>
        <p:spPr>
          <a:xfrm>
            <a:off x="6012010" y="889961"/>
            <a:ext cx="42502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28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</a:t>
            </a:r>
            <a:r>
              <a:rPr lang="sk-SK" sz="28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hodili sme sa lyžovať.</a:t>
            </a:r>
          </a:p>
        </p:txBody>
      </p:sp>
    </p:spTree>
    <p:extLst>
      <p:ext uri="{BB962C8B-B14F-4D97-AF65-F5344CB8AC3E}">
        <p14:creationId xmlns:p14="http://schemas.microsoft.com/office/powerpoint/2010/main" val="140855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1DAEB2-BCD3-406A-927B-77D4FB827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Advent v </a:t>
            </a:r>
            <a:br>
              <a:rPr lang="sk-SK" dirty="0"/>
            </a:br>
            <a:r>
              <a:rPr lang="sk-SK" dirty="0"/>
              <a:t>našej</a:t>
            </a:r>
            <a:br>
              <a:rPr lang="sk-SK" dirty="0"/>
            </a:br>
            <a:r>
              <a:rPr lang="sk-SK" dirty="0"/>
              <a:t>triede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6562069-DB2F-40B3-96DC-60CBBE5B91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D395EA7-188E-46D2-BA84-55D93B3759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1308" y="2263807"/>
            <a:ext cx="5723137" cy="429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94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75CD3-BA36-4738-A44F-25442B08E0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800" dirty="0"/>
              <a:t>Pani jeseň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BB7028F4-812A-4763-B1AA-1FFB8A2CD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73922" y="2228850"/>
            <a:ext cx="6172200" cy="4629150"/>
          </a:xfrm>
          <a:prstGeom prst="rect">
            <a:avLst/>
          </a:prstGeom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0C891D43-FF37-4E12-910A-348DC8CE83A8}"/>
              </a:ext>
            </a:extLst>
          </p:cNvPr>
          <p:cNvSpPr/>
          <p:nvPr/>
        </p:nvSpPr>
        <p:spPr>
          <a:xfrm>
            <a:off x="5957253" y="318502"/>
            <a:ext cx="500553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Robili sme obrazy</a:t>
            </a:r>
          </a:p>
          <a:p>
            <a:pPr algn="ctr"/>
            <a:r>
              <a:rPr lang="sk-SK" sz="40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Z lístia</a:t>
            </a:r>
          </a:p>
        </p:txBody>
      </p:sp>
    </p:spTree>
    <p:extLst>
      <p:ext uri="{BB962C8B-B14F-4D97-AF65-F5344CB8AC3E}">
        <p14:creationId xmlns:p14="http://schemas.microsoft.com/office/powerpoint/2010/main" val="420427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FF9AB0-3365-4E81-99BF-18664554A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200" y="1140120"/>
            <a:ext cx="3411973" cy="5197498"/>
          </a:xfrm>
        </p:spPr>
        <p:txBody>
          <a:bodyPr/>
          <a:lstStyle/>
          <a:p>
            <a:r>
              <a:rPr lang="sk-SK" sz="3200" dirty="0"/>
              <a:t>Modlitba</a:t>
            </a:r>
            <a:r>
              <a:rPr lang="sk-SK" dirty="0"/>
              <a:t> k</a:t>
            </a:r>
            <a:br>
              <a:rPr lang="sk-SK" dirty="0"/>
            </a:br>
            <a:r>
              <a:rPr lang="sk-SK" dirty="0"/>
              <a:t>Pane </a:t>
            </a:r>
            <a:r>
              <a:rPr lang="sk-SK" dirty="0" err="1"/>
              <a:t>Marii</a:t>
            </a:r>
            <a:r>
              <a:rPr lang="sk-SK" dirty="0"/>
              <a:t/>
            </a:r>
            <a:br>
              <a:rPr lang="sk-SK" dirty="0"/>
            </a:br>
            <a:r>
              <a:rPr lang="sk-SK" dirty="0"/>
              <a:t>Ticha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F0E84BD9-7D26-47EA-B783-69CC94CD91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293" y="2830573"/>
            <a:ext cx="5113538" cy="383515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78C92731-DC5A-4036-98CC-43309FD2A685}"/>
              </a:ext>
            </a:extLst>
          </p:cNvPr>
          <p:cNvSpPr txBox="1"/>
          <p:nvPr/>
        </p:nvSpPr>
        <p:spPr>
          <a:xfrm>
            <a:off x="6243222" y="1140120"/>
            <a:ext cx="38595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dirty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rPr>
              <a:t>Modlili sme sa v kaplnke</a:t>
            </a:r>
            <a:endParaRPr lang="sk-SK" sz="1800" b="0" cap="none" spc="0" dirty="0">
              <a:ln w="0"/>
              <a:gradFill>
                <a:gsLst>
                  <a:gs pos="21000">
                    <a:srgbClr val="53575C"/>
                  </a:gs>
                  <a:gs pos="88000">
                    <a:srgbClr val="C5C7CA"/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845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DF638B-CFD7-4508-A48F-49C424DA9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December v našej </a:t>
            </a:r>
            <a:br>
              <a:rPr lang="sk-SK" dirty="0"/>
            </a:br>
            <a:r>
              <a:rPr lang="sk-SK" dirty="0"/>
              <a:t>škole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A7007234-5F8D-40CE-9A38-2E2C1745F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02686" y="1074198"/>
            <a:ext cx="3898106" cy="5378543"/>
          </a:xfrm>
          <a:prstGeom prst="rect">
            <a:avLst/>
          </a:prstGeom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63B6670E-D23E-439B-A477-E97618DC7A91}"/>
              </a:ext>
            </a:extLst>
          </p:cNvPr>
          <p:cNvSpPr/>
          <p:nvPr/>
        </p:nvSpPr>
        <p:spPr>
          <a:xfrm>
            <a:off x="5158380" y="218828"/>
            <a:ext cx="62786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Kupovali sme si rô</a:t>
            </a:r>
            <a:r>
              <a:rPr lang="sk-SK" sz="32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zne veci</a:t>
            </a:r>
            <a:endParaRPr lang="sk-SK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04081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3460F4-6496-41E8-8713-FAFD44B09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5400" dirty="0"/>
              <a:t>Už je tu jar</a:t>
            </a:r>
          </a:p>
        </p:txBody>
      </p:sp>
      <p:pic>
        <p:nvPicPr>
          <p:cNvPr id="4" name="Zástupný objekt pre obsah 3">
            <a:extLst>
              <a:ext uri="{FF2B5EF4-FFF2-40B4-BE49-F238E27FC236}">
                <a16:creationId xmlns:a16="http://schemas.microsoft.com/office/drawing/2014/main" id="{65947BA7-9FEC-4BB9-8D8A-4731CDBED0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49747" y="1406186"/>
            <a:ext cx="3898106" cy="519747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AD8AB2D-883E-460E-A5EB-19C3BF138B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85979">
            <a:off x="5033639" y="3303862"/>
            <a:ext cx="3341148" cy="3429000"/>
          </a:xfrm>
          <a:prstGeom prst="rect">
            <a:avLst/>
          </a:prstGeom>
        </p:spPr>
      </p:pic>
      <p:sp>
        <p:nvSpPr>
          <p:cNvPr id="7" name="Obdĺžnik 6">
            <a:extLst>
              <a:ext uri="{FF2B5EF4-FFF2-40B4-BE49-F238E27FC236}">
                <a16:creationId xmlns:a16="http://schemas.microsoft.com/office/drawing/2014/main" id="{768C963C-C77D-4F8A-8D15-82946AA167C9}"/>
              </a:ext>
            </a:extLst>
          </p:cNvPr>
          <p:cNvSpPr/>
          <p:nvPr/>
        </p:nvSpPr>
        <p:spPr>
          <a:xfrm>
            <a:off x="6428989" y="357300"/>
            <a:ext cx="263835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0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Veľká noc</a:t>
            </a:r>
            <a:endParaRPr lang="sk-SK" sz="4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60346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AF8F8F-DA43-4150-B261-B19DA2CF6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Happy </a:t>
            </a:r>
            <a:r>
              <a:rPr lang="sk-SK" dirty="0" err="1"/>
              <a:t>birthday</a:t>
            </a:r>
            <a:endParaRPr lang="sk-SK" dirty="0"/>
          </a:p>
        </p:txBody>
      </p:sp>
      <p:pic>
        <p:nvPicPr>
          <p:cNvPr id="7" name="Zástupný objekt pre obsah 6">
            <a:extLst>
              <a:ext uri="{FF2B5EF4-FFF2-40B4-BE49-F238E27FC236}">
                <a16:creationId xmlns:a16="http://schemas.microsoft.com/office/drawing/2014/main" id="{21726F53-5D67-4353-966F-76E19B8D0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3894" y="1157611"/>
            <a:ext cx="3898106" cy="5197475"/>
          </a:xfrm>
          <a:prstGeom prst="rect">
            <a:avLst/>
          </a:prstGeom>
        </p:spPr>
      </p:pic>
      <p:sp>
        <p:nvSpPr>
          <p:cNvPr id="13" name="BlokTextu 12">
            <a:extLst>
              <a:ext uri="{FF2B5EF4-FFF2-40B4-BE49-F238E27FC236}">
                <a16:creationId xmlns:a16="http://schemas.microsoft.com/office/drawing/2014/main" id="{7CA763E7-C636-4721-BC68-2C82824F9078}"/>
              </a:ext>
            </a:extLst>
          </p:cNvPr>
          <p:cNvSpPr txBox="1"/>
          <p:nvPr/>
        </p:nvSpPr>
        <p:spPr>
          <a:xfrm>
            <a:off x="3553287" y="1374691"/>
            <a:ext cx="60945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sk-SK" sz="1800" b="1" cap="none" spc="0" dirty="0">
                <a:ln/>
                <a:solidFill>
                  <a:schemeClr val="accent3"/>
                </a:solidFill>
                <a:effectLst/>
              </a:rPr>
              <a:t>Oslavovali sme </a:t>
            </a:r>
            <a:r>
              <a:rPr lang="sk-SK" b="1" dirty="0">
                <a:ln/>
                <a:solidFill>
                  <a:schemeClr val="accent3"/>
                </a:solidFill>
              </a:rPr>
              <a:t>Davidove </a:t>
            </a:r>
          </a:p>
          <a:p>
            <a:pPr algn="ctr"/>
            <a:r>
              <a:rPr lang="sk-SK" b="1" dirty="0">
                <a:ln/>
                <a:solidFill>
                  <a:schemeClr val="accent3"/>
                </a:solidFill>
              </a:rPr>
              <a:t>narodeniny</a:t>
            </a:r>
            <a:endParaRPr lang="sk-SK" sz="1800" b="1" cap="none" spc="0" dirty="0">
              <a:ln/>
              <a:solidFill>
                <a:schemeClr val="accent3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148583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hojiVTI">
  <a:themeElements>
    <a:clrScheme name="AnalogousFromRegularSeed_2SEEDS">
      <a:dk1>
        <a:srgbClr val="000000"/>
      </a:dk1>
      <a:lt1>
        <a:srgbClr val="FFFFFF"/>
      </a:lt1>
      <a:dk2>
        <a:srgbClr val="33381F"/>
      </a:dk2>
      <a:lt2>
        <a:srgbClr val="E2E8E4"/>
      </a:lt2>
      <a:accent1>
        <a:srgbClr val="D51799"/>
      </a:accent1>
      <a:accent2>
        <a:srgbClr val="D329E7"/>
      </a:accent2>
      <a:accent3>
        <a:srgbClr val="E7295C"/>
      </a:accent3>
      <a:accent4>
        <a:srgbClr val="CA9E16"/>
      </a:accent4>
      <a:accent5>
        <a:srgbClr val="94AD1F"/>
      </a:accent5>
      <a:accent6>
        <a:srgbClr val="57B914"/>
      </a:accent6>
      <a:hlink>
        <a:srgbClr val="319450"/>
      </a:hlink>
      <a:folHlink>
        <a:srgbClr val="7F7F7F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ojiVTI" id="{00D0DDEB-E771-48E5-9E96-0647434F08B1}" vid="{9D22D596-7FD0-4F89-958C-AD79A09491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77</Words>
  <Application>Microsoft Office PowerPoint</Application>
  <PresentationFormat>Širokouhlá</PresentationFormat>
  <Paragraphs>51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Agency FB</vt:lpstr>
      <vt:lpstr>Blackadder ITC</vt:lpstr>
      <vt:lpstr>Castellar</vt:lpstr>
      <vt:lpstr>Corbel</vt:lpstr>
      <vt:lpstr>Meiryo</vt:lpstr>
      <vt:lpstr>ShojiVTI</vt:lpstr>
      <vt:lpstr>Ja    a škola </vt:lpstr>
      <vt:lpstr>Programovanie photon EDU</vt:lpstr>
      <vt:lpstr>Lyžiarsky výcvik</vt:lpstr>
      <vt:lpstr>Advent v  našej triede</vt:lpstr>
      <vt:lpstr>Pani jeseň</vt:lpstr>
      <vt:lpstr>Modlitba k Pane Marii Ticha</vt:lpstr>
      <vt:lpstr>December v našej  škole</vt:lpstr>
      <vt:lpstr>Už je tu jar</vt:lpstr>
      <vt:lpstr>Happy birthday</vt:lpstr>
      <vt:lpstr>Happy birthday</vt:lpstr>
      <vt:lpstr>Advent v našej triede</vt:lpstr>
      <vt:lpstr>Všade dobre v škole najlepšie</vt:lpstr>
      <vt:lpstr>Naša mini talentová show</vt:lpstr>
      <vt:lpstr>Ďakujem za 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Marta Bubisová</dc:creator>
  <cp:lastModifiedBy>Správca</cp:lastModifiedBy>
  <cp:revision>24</cp:revision>
  <dcterms:created xsi:type="dcterms:W3CDTF">2021-03-17T09:24:51Z</dcterms:created>
  <dcterms:modified xsi:type="dcterms:W3CDTF">2021-04-07T11:21:04Z</dcterms:modified>
</cp:coreProperties>
</file>