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4F13-E514-4CB3-BA0B-C80C33F0EC8F}" type="datetimeFigureOut">
              <a:rPr lang="sk-SK" smtClean="0"/>
              <a:pPr/>
              <a:t>23. 2. 2021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CAD2-FA2A-46CD-9022-8C4F1C220FD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 - KVETY</a:t>
            </a:r>
            <a:endParaRPr lang="sk-SK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b="1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339752" y="3501008"/>
            <a:ext cx="46198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6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Vystrihovačky do okien</a:t>
            </a:r>
            <a:endParaRPr lang="sk-SK" sz="36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ranamasterov.ru/img/i1004/podsnezhni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8640"/>
            <a:ext cx="6552728" cy="644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ore-idey.ru/wp-content/uploads/2012/03/shemyi-vyityinanok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4824536" cy="686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re-idey.ru/wp-content/uploads/2012/03/shemyi-vyityinano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775047">
            <a:off x="1816903" y="107109"/>
            <a:ext cx="5440461" cy="5662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bolshoyvopros.ru/files/users/images/76/06/760697ce7f6419437ce42ff8e2a542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0"/>
            <a:ext cx="4968552" cy="6724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vorchestvo.files.wordpress.com/2011/03/d188d0b0d0b1d0bbd0bed0b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04664"/>
            <a:ext cx="893916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3/84/262/84262032_ZF_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0"/>
            <a:ext cx="58889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re-idey.ru/wp-content/uploads/2012/03/shemyi-vyityinanok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964488" cy="675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vorchestvo.files.wordpress.com/2011/01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-1"/>
            <a:ext cx="5688632" cy="674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ore-idey.ru/wp-content/uploads/2012/03/shemyi-vyityinanok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3672408" cy="678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lh4.googleusercontent.com/-40OW7CNm_O0/TDIIUmmTYPI/AAAAAAAAGdE/n3nvseT5hKU/s520/003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errum-fine.pp.ua/xfywv/izgotovlenie_bruschatok_2239_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42230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6.googleusercontent.com/-4v5j8GcIFN4/TDIJFU7-yHI/AAAAAAAAGkc/qX9bsJKsgYU/s415/tavasz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101"/>
            <a:ext cx="8604448" cy="667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5.googleusercontent.com/-HNYTJbrSfec/TDIJGZq9BGI/AAAAAAAAGkg/8NKyQ-acmCo/s383/tavasz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012160" cy="6853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4.googleusercontent.com/-kmPFbWqVahs/TDIJQMANFyI/AAAAAAAAGls/tSt8xF5UgiQ/s512/FiF3441_02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-63122"/>
            <a:ext cx="6948264" cy="692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lh4.googleusercontent.com/-JJqVQLi8eco/TDIJQQsk0GI/AAAAAAAAGlw/nI5lPg7seEc/s512/FB3380_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-38503"/>
            <a:ext cx="5940152" cy="689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6.googleusercontent.com/-CfPV9vcrgyk/TDIKa35QjaI/AAAAAAAAGvg/VD3uMc5HOCA/s389/Seite%252882%2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0"/>
            <a:ext cx="4644008" cy="689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5.googleusercontent.com/-RQ2o22a87Kg/TDIKiDNCXhI/AAAAAAAAGwY/gP1dRLOfGtc/s512/zu_seite_1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0"/>
            <a:ext cx="6411218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h5.googleusercontent.com/-1bwvTxrtuM4/TDIKio7McsI/AAAAAAAAGwc/aYTMvmhT59A/s512/zu_seite_1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0"/>
            <a:ext cx="5184576" cy="685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lh6.googleusercontent.com/-NrD59KPfYUU/TDIKkX-GqTI/AAAAAAAAGww/Z6SCEr1e-NU/s512/zu_seite_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71600" y="0"/>
            <a:ext cx="6372200" cy="657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lh5.googleusercontent.com/-LTP7i6ByQAY/TDIKsf5pqzI/AAAAAAAAGxs/UvthTPUHMqw/s386/002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8100"/>
            <a:ext cx="8820472" cy="6443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lh5.googleusercontent.com/-wVjatQbmcJI/TDIKs6GHSYI/AAAAAAAAGxw/rC245x0nGRA/s298/002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0"/>
            <a:ext cx="7092280" cy="687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6.paperblog.com/i/14/140137/-L-zLFYk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0"/>
            <a:ext cx="54818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6.googleusercontent.com/-jHLyQb_O0bM/TDILuMYr3fI/AAAAAAAAG6c/RLpy7iD7Vsg/s576/zu%2520Seite%252018a_gi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-55280"/>
            <a:ext cx="8244408" cy="691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h3.googleusercontent.com/-hvxbRHL2__0/TDILqPKMqDI/AAAAAAAAG50/rHVbMDaaFi8/s512/zu%2520Seite%252007_gi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0"/>
            <a:ext cx="6586314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d-kopilka.ru/images/1(22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896544" cy="6867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foto/c/0/apps/3/114/3114970_5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-1"/>
            <a:ext cx="531845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3.gstatic.com/images?q=tbn:ANd9GcQcYvyDy7D3xL9RRAzLTEbv-2UlDAPASOLQoQIrHFrjfNhp5hONC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4896544" cy="673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ore-idey.ru/wp-content/uploads/2012/03/shemyi-vyityinanok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7" y="0"/>
            <a:ext cx="77560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ore-idey.ru/wp-content/uploads/2012/03/shemyi-vyityinanok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992888" cy="660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ore-idey.ru/wp-content/uploads/2012/03/shemyi-vyityinanok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0"/>
            <a:ext cx="4824536" cy="6644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Prezentácia na obrazovke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JAR - KVETY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Miriam</dc:creator>
  <cp:lastModifiedBy>user</cp:lastModifiedBy>
  <cp:revision>6</cp:revision>
  <dcterms:created xsi:type="dcterms:W3CDTF">2014-02-16T17:42:23Z</dcterms:created>
  <dcterms:modified xsi:type="dcterms:W3CDTF">2021-02-23T09:39:56Z</dcterms:modified>
</cp:coreProperties>
</file>