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Łukasz Kowalik" initials="ŁK" lastIdx="1" clrIdx="0">
    <p:extLst>
      <p:ext uri="{19B8F6BF-5375-455C-9EA6-DF929625EA0E}">
        <p15:presenceInfo xmlns:p15="http://schemas.microsoft.com/office/powerpoint/2012/main" userId="S::32776@studentwsei.pl::947bbab0-b0f3-45a5-954d-a70f27b98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35642A-1648-48E1-B1FB-B2CA8625B88A}" v="136" dt="2021-04-19T19:53:09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823796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19532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660977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77474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570305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019537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027731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28900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219491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381903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975500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4/25/2021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69696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www.publicdomainpictures.net/pl/view-image.php?image=340001&amp;picture=szklany-kolorowy-sztuki-tlo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68203&amp;picture=bright-red-background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pl/view-image.php?image=302575&amp;picture=tlo-podlogi-artystyczny-las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sk/photos/telef%C3%B3n-retro-bakelite-gramof%C3%B3nu-345496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pl/muzyka-mikrofon-artystyczne-kamie%C5%84-118392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ennisredfield/6455273941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l/photo/42731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pl.wikipedia.org/wiki/Polskie_rasy_psa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l-pl/zdjecie/mezczyzna-siedzacy-na-lawce-1666779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pl/photo/1452923" TargetMode="Externa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notenbalk-scores-muziek-opmerking-1841206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szary.pe/jak-wybrac-sluchawki/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cenic-view-of-ocean-during-dawn-774285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xels.com/pl-pl/zdjecie/papugi-niebieskie-i-czerwone-91220/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l-pl/zdjecie/mezczyzna-ludzie-przyjaciele-kobiety-4148946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pl/photo/1456891" TargetMode="Externa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raz zawierający kolorowy&#10;&#10;Opis wygenerowany automatycznie">
            <a:extLst>
              <a:ext uri="{FF2B5EF4-FFF2-40B4-BE49-F238E27FC236}">
                <a16:creationId xmlns:a16="http://schemas.microsoft.com/office/drawing/2014/main" id="{AE6460AD-6FBD-4D40-834D-A049EB293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62" t="23391" r="692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650673-FFB0-4516-887E-F381A453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pl-PL" sz="6600" dirty="0">
                <a:latin typeface="Aharoni" panose="020B0604020202020204" pitchFamily="2" charset="-79"/>
                <a:ea typeface="Adobe Heiti Std R" panose="020B0400000000000000" pitchFamily="34" charset="-128"/>
                <a:cs typeface="Aharoni" panose="020B0604020202020204" pitchFamily="2" charset="-79"/>
              </a:rPr>
              <a:t>Jak sobie radzić z EMOCJAMI 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153B10-AC56-4EB3-869B-2360662F1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pl-PL"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PODPOWIEDZI</a:t>
            </a:r>
          </a:p>
        </p:txBody>
      </p:sp>
      <p:pic>
        <p:nvPicPr>
          <p:cNvPr id="5" name="You Raise Me Up (Instrumental Karaoke) - No Vocal Background">
            <a:hlinkClick r:id="" action="ppaction://media"/>
            <a:extLst>
              <a:ext uri="{FF2B5EF4-FFF2-40B4-BE49-F238E27FC236}">
                <a16:creationId xmlns:a16="http://schemas.microsoft.com/office/drawing/2014/main" id="{44FA0509-E18F-45E4-B021-63281AE1F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2647" y="621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9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B9F5FE8-388D-488F-8F38-222284816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46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631783B-5FD1-45AD-9251-2307B85AB106}"/>
              </a:ext>
            </a:extLst>
          </p:cNvPr>
          <p:cNvSpPr txBox="1"/>
          <p:nvPr/>
        </p:nvSpPr>
        <p:spPr>
          <a:xfrm>
            <a:off x="3934265" y="2104920"/>
            <a:ext cx="73433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600" dirty="0">
                <a:solidFill>
                  <a:schemeClr val="bg1"/>
                </a:solidFill>
                <a:latin typeface="Chiller" panose="04020404031007020602" pitchFamily="82" charset="0"/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225229909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53306E4-9A20-4F92-B02B-59FB5F626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973" r="1" b="9875"/>
          <a:stretch/>
        </p:blipFill>
        <p:spPr>
          <a:xfrm>
            <a:off x="651279" y="588629"/>
            <a:ext cx="10889442" cy="568074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FDD8AC-EFDD-4D3D-890D-D40F01934DF9}"/>
              </a:ext>
            </a:extLst>
          </p:cNvPr>
          <p:cNvSpPr txBox="1"/>
          <p:nvPr/>
        </p:nvSpPr>
        <p:spPr>
          <a:xfrm>
            <a:off x="3007359" y="1670575"/>
            <a:ext cx="61772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>
                <a:solidFill>
                  <a:schemeClr val="accent4"/>
                </a:solidFill>
                <a:latin typeface="Book Antiqua" panose="02040602050305030304" pitchFamily="18" charset="0"/>
                <a:ea typeface="Adobe Song Std L" panose="02020300000000000000" pitchFamily="18" charset="-128"/>
              </a:rPr>
              <a:t>Dziękuje</a:t>
            </a:r>
            <a:r>
              <a:rPr lang="pl-PL" sz="8800" dirty="0">
                <a:solidFill>
                  <a:schemeClr val="accent4"/>
                </a:solidFill>
                <a:latin typeface="Book Antiqua" panose="02040602050305030304" pitchFamily="18" charset="0"/>
              </a:rPr>
              <a:t> za obejrzenie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76F594-9A6C-40FE-B1CB-E0F50CCA6DBB}"/>
              </a:ext>
            </a:extLst>
          </p:cNvPr>
          <p:cNvSpPr txBox="1"/>
          <p:nvPr/>
        </p:nvSpPr>
        <p:spPr>
          <a:xfrm>
            <a:off x="624055" y="544827"/>
            <a:ext cx="4766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highlight>
                  <a:srgbClr val="C0C0C0"/>
                </a:highlight>
                <a:latin typeface="Agency FB" panose="020B0503020202020204" pitchFamily="34" charset="0"/>
              </a:rPr>
              <a:t>Przez : Amelia Kowalik  6B </a:t>
            </a:r>
          </a:p>
        </p:txBody>
      </p:sp>
    </p:spTree>
    <p:extLst>
      <p:ext uri="{BB962C8B-B14F-4D97-AF65-F5344CB8AC3E}">
        <p14:creationId xmlns:p14="http://schemas.microsoft.com/office/powerpoint/2010/main" val="85801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Znajomi z błyszczącymi">
            <a:extLst>
              <a:ext uri="{FF2B5EF4-FFF2-40B4-BE49-F238E27FC236}">
                <a16:creationId xmlns:a16="http://schemas.microsoft.com/office/drawing/2014/main" id="{16999943-ECF6-46C9-9DA1-9D2EEB1B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1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05436B6-827D-4603-BED2-E10F8D0F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pl-PL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Zadzwoń do przyjaciela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A45195-95FE-4367-8325-7F81412EB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 fontScale="92500" lnSpcReduction="10000"/>
          </a:bodyPr>
          <a:lstStyle/>
          <a:p>
            <a:r>
              <a:rPr lang="pl-PL" sz="3200" dirty="0">
                <a:solidFill>
                  <a:srgbClr val="FFFFFF"/>
                </a:solidFill>
                <a:latin typeface="Bahnschrift SemiLight SemiConde" panose="020B0502040204020203" pitchFamily="34" charset="0"/>
              </a:rPr>
              <a:t>Chociaż jedna osoba musi mieć przyjaciela. Nawet jeśli go nie masz to się nie martw, kiedyś znajdzie się taki ktoś jak ty lub ktoś kto ciebie zrozumie. Kto to przyjaciel ? Osoba która poda do ciebie rękę, pocieszy lub nawet rozbawi do łez 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2ACBC6-395B-435A-A40E-3277726D3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981" r="20981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66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bliżenie fioletowej zasłony w różnych odcieniach">
            <a:extLst>
              <a:ext uri="{FF2B5EF4-FFF2-40B4-BE49-F238E27FC236}">
                <a16:creationId xmlns:a16="http://schemas.microsoft.com/office/drawing/2014/main" id="{A8967E6B-FB97-4451-A4D7-0540F123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3363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AD43E3-00DE-4A4A-BC74-C653DFEC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latin typeface="Book Antiqua" panose="02040602050305030304" pitchFamily="18" charset="0"/>
              </a:rPr>
              <a:t>Głośno śpiewaj. 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F635AB-0A58-4652-86DE-4ED6A2913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  <a:latin typeface="Bahnschrift SemiLight SemiConde" panose="020B0502040204020203" pitchFamily="34" charset="0"/>
              </a:rPr>
              <a:t>Śpiewanie pomaga nam uwierzyć w siebie i budować tą wiarę. Ale i uspokaja tak samo jak czytanie, słuchanie muzyki i inne podobne rzeczy które można wymienić.</a:t>
            </a:r>
            <a:endParaRPr lang="en-US" sz="3200" dirty="0">
              <a:solidFill>
                <a:srgbClr val="FFFFFF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316788A0-CBFB-4477-9B19-81BDECE0E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814" r="22278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85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półka, książka, wewnątrz&#10;&#10;Opis wygenerowany automatycznie">
            <a:extLst>
              <a:ext uri="{FF2B5EF4-FFF2-40B4-BE49-F238E27FC236}">
                <a16:creationId xmlns:a16="http://schemas.microsoft.com/office/drawing/2014/main" id="{D6FDE305-03E2-421B-9C03-C02AF61A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327" r="17516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4" name="Symbol zastępczy zawartości 3" descr="Zbliżenie książek ułożonych w stos">
            <a:extLst>
              <a:ext uri="{FF2B5EF4-FFF2-40B4-BE49-F238E27FC236}">
                <a16:creationId xmlns:a16="http://schemas.microsoft.com/office/drawing/2014/main" id="{9FCE745C-A7C4-4AF9-AAB9-46946B08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D94A7C-EBC6-4A63-87EF-EF723193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371061"/>
            <a:ext cx="3886199" cy="2710695"/>
          </a:xfrm>
        </p:spPr>
        <p:txBody>
          <a:bodyPr>
            <a:normAutofit/>
          </a:bodyPr>
          <a:lstStyle/>
          <a:p>
            <a:r>
              <a:rPr lang="pl-PL" sz="4000" dirty="0">
                <a:highlight>
                  <a:srgbClr val="000000"/>
                </a:highlight>
                <a:latin typeface="Algerian" panose="04020705040A02060702" pitchFamily="82" charset="0"/>
                <a:ea typeface="Adobe Song Std L" panose="02020300000000000000" pitchFamily="18" charset="-128"/>
              </a:rPr>
              <a:t>Idź do cichego pokoju i poczytaj dobrą książkę. 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24AD0CCD-F303-4386-A483-C93143507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5"/>
            <a:ext cx="4620544" cy="271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highlight>
                  <a:srgbClr val="000000"/>
                </a:highlight>
              </a:rPr>
              <a:t>Książki są też uspokajające i uczące, nie chodzi mi tylko o edukacyjne tylko o rozszerzenie mowy. Też każdy lubi inny temat na przykład romantyczny, kryminalny i jakie tam tylko są, ale to my decydujemy co będziemy czytać.</a:t>
            </a:r>
            <a:endParaRPr lang="en-US" sz="2400" dirty="0">
              <a:highlight>
                <a:srgbClr val="000000"/>
              </a:highlight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03610C6-1692-46A1-8EB5-4EC85B1FD69F}"/>
              </a:ext>
            </a:extLst>
          </p:cNvPr>
          <p:cNvSpPr txBox="1"/>
          <p:nvPr/>
        </p:nvSpPr>
        <p:spPr>
          <a:xfrm>
            <a:off x="10228001" y="6657945"/>
            <a:ext cx="196399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3" tooltip="https://www.flickr.com/photos/dennisredfield/645527394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79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C4A4A3-1E35-4A93-A545-4E7EE1802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942" r="1951" b="-2"/>
          <a:stretch/>
        </p:blipFill>
        <p:spPr>
          <a:xfrm>
            <a:off x="20" y="10"/>
            <a:ext cx="8450297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60B4EB-1087-463E-BAA5-7B198D18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dirty="0" err="1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Pobaw</a:t>
            </a:r>
            <a:r>
              <a:rPr lang="en-US" sz="3400" dirty="0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400" dirty="0" err="1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się</a:t>
            </a:r>
            <a:r>
              <a:rPr lang="en-US" sz="3400" dirty="0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400" dirty="0" err="1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ze</a:t>
            </a:r>
            <a:r>
              <a:rPr lang="en-US" sz="3400" dirty="0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400" dirty="0" err="1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swoim</a:t>
            </a:r>
            <a:r>
              <a:rPr lang="en-US" sz="3400" dirty="0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400" dirty="0" err="1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zwierzęciem</a:t>
            </a:r>
            <a:r>
              <a:rPr lang="en-US" sz="3400" dirty="0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400" dirty="0" err="1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domowym</a:t>
            </a:r>
            <a:r>
              <a:rPr lang="en-US" sz="3400" dirty="0"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34" name="Content Placeholder 23">
            <a:extLst>
              <a:ext uri="{FF2B5EF4-FFF2-40B4-BE49-F238E27FC236}">
                <a16:creationId xmlns:a16="http://schemas.microsoft.com/office/drawing/2014/main" id="{F7CDF4D8-FCC0-4A35-A267-396925838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r>
              <a:rPr lang="pl-PL" sz="4000" dirty="0">
                <a:highlight>
                  <a:srgbClr val="000000"/>
                </a:highlight>
                <a:latin typeface="Bahnschrift Light SemiCondensed" panose="020B0502040204020203" pitchFamily="34" charset="0"/>
              </a:rPr>
              <a:t>Kontakt z psem jest dla nas źródłem przyjemności i spokoju gdyż nikt nie zaprzeczy że są kochane i nie zastąpione.</a:t>
            </a:r>
            <a:endParaRPr lang="en-US" sz="4000" dirty="0">
              <a:highlight>
                <a:srgbClr val="000000"/>
              </a:highlight>
              <a:latin typeface="Bahnschrift Light SemiCondensed" panose="020B0502040204020203" pitchFamily="34" charset="0"/>
            </a:endParaRPr>
          </a:p>
        </p:txBody>
      </p:sp>
      <p:pic>
        <p:nvPicPr>
          <p:cNvPr id="11" name="Symbol zastępczy zawartości 10" descr="Obraz zawierający pies, brązowy, zewnętrzne, trawa&#10;&#10;Opis wygenerowany automatycznie">
            <a:extLst>
              <a:ext uri="{FF2B5EF4-FFF2-40B4-BE49-F238E27FC236}">
                <a16:creationId xmlns:a16="http://schemas.microsoft.com/office/drawing/2014/main" id="{B8278E6F-0380-4994-AC16-559D26A677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262" r="15528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766F5F9-0A82-45DC-9C03-88D8A8C183DA}"/>
              </a:ext>
            </a:extLst>
          </p:cNvPr>
          <p:cNvSpPr txBox="1"/>
          <p:nvPr/>
        </p:nvSpPr>
        <p:spPr>
          <a:xfrm>
            <a:off x="10107775" y="6657945"/>
            <a:ext cx="20842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5" tooltip="https://pl.wikipedia.org/wiki/Polskie_rasy_ps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ewnętrzne, osoba, zachód słońca, sylwetka&#10;&#10;Opis wygenerowany automatycznie">
            <a:extLst>
              <a:ext uri="{FF2B5EF4-FFF2-40B4-BE49-F238E27FC236}">
                <a16:creationId xmlns:a16="http://schemas.microsoft.com/office/drawing/2014/main" id="{C8BA0D2B-23B4-420B-9E7C-4D09635EA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563" r="19055" b="-1"/>
          <a:stretch/>
        </p:blipFill>
        <p:spPr>
          <a:xfrm>
            <a:off x="0" y="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21B894E-D82B-4812-87A0-8D0D9ED9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ngsanaUPC" panose="02020603050405020304" pitchFamily="18" charset="-34"/>
              </a:rPr>
              <a:t>Zapisz coś w dzienniku.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74EE1A-2D6D-4F96-811F-5B26207C1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W dzienniku możemy zapisywać swoje przygody jakie mieliśmy emocje i się trochę wyżyć pisząc. I dodatkowo to jest nasz album do którego możemy wrócić jak do książki.</a:t>
            </a:r>
            <a:endParaRPr lang="en-US" sz="3200" dirty="0">
              <a:solidFill>
                <a:srgbClr val="FFFFFF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A4CA164-F9F7-485A-BEE9-71EFCC699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1711" r="13730" b="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77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77C27BF-1BD8-475B-B7DD-D999A33B6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305" r="9322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805F0C7-D191-470C-B0C4-02C44439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pl-PL" sz="4100">
                <a:solidFill>
                  <a:srgbClr val="FFFFFF"/>
                </a:solidFill>
                <a:latin typeface="Algerian" panose="04020705040A02060702" pitchFamily="82" charset="0"/>
              </a:rPr>
              <a:t>Posłuchaj swojej ulubionej muzyki</a:t>
            </a:r>
            <a:r>
              <a:rPr lang="pl-PL" sz="410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A904E9-F3FB-4349-A19C-4EFA1565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Adobe Heiti Std R" panose="020B0400000000000000" pitchFamily="34" charset="-128"/>
                <a:cs typeface="AngsanaUPC" panose="02020603050405020304" pitchFamily="18" charset="-34"/>
              </a:rPr>
              <a:t>Muzyka może być różna. Na przykład Jazz, </a:t>
            </a:r>
            <a:r>
              <a:rPr lang="pl-PL" sz="3200" dirty="0" err="1">
                <a:solidFill>
                  <a:srgbClr val="FFFFFF"/>
                </a:solidFill>
                <a:latin typeface="Bahnschrift Light SemiCondensed" panose="020B0502040204020203" pitchFamily="34" charset="0"/>
                <a:ea typeface="Adobe Heiti Std R" panose="020B0400000000000000" pitchFamily="34" charset="-128"/>
                <a:cs typeface="AngsanaUPC" panose="02020603050405020304" pitchFamily="18" charset="-34"/>
              </a:rPr>
              <a:t>Rockandroll</a:t>
            </a:r>
            <a:r>
              <a:rPr lang="pl-PL" sz="32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Adobe Heiti Std R" panose="020B0400000000000000" pitchFamily="34" charset="-128"/>
                <a:cs typeface="AngsanaUPC" panose="02020603050405020304" pitchFamily="18" charset="-34"/>
              </a:rPr>
              <a:t> i najróżniejsze nuty. Każdy ma inny gust, ale nawet takie głośne muzyki uspokajają człowieka.</a:t>
            </a:r>
            <a:endParaRPr lang="en-US" sz="3200" dirty="0">
              <a:solidFill>
                <a:srgbClr val="FFFFFF"/>
              </a:solidFill>
              <a:latin typeface="Bahnschrift Light SemiCondensed" panose="020B0502040204020203" pitchFamily="34" charset="0"/>
              <a:ea typeface="Adobe Heiti Std R" panose="020B0400000000000000" pitchFamily="34" charset="-128"/>
              <a:cs typeface="AngsanaUPC" panose="02020603050405020304" pitchFamily="18" charset="-34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F311EB-16C5-403E-9A40-1ECD39D23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283" b="1045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5C6547E-4CD5-4B3E-935A-AC62EB5B570D}"/>
              </a:ext>
            </a:extLst>
          </p:cNvPr>
          <p:cNvSpPr txBox="1"/>
          <p:nvPr/>
        </p:nvSpPr>
        <p:spPr>
          <a:xfrm>
            <a:off x="10107776" y="6657945"/>
            <a:ext cx="20842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5" tooltip="http://szary.pe/jak-wybrac-sluchawk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przyroda, brzeg&#10;&#10;Opis wygenerowany automatycznie">
            <a:extLst>
              <a:ext uri="{FF2B5EF4-FFF2-40B4-BE49-F238E27FC236}">
                <a16:creationId xmlns:a16="http://schemas.microsoft.com/office/drawing/2014/main" id="{288FD412-82F1-44B7-B470-620C888C2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0" y="0"/>
            <a:ext cx="1219198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D60CE6E-5FC5-44F4-856F-549F1C37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Wyobraź</a:t>
            </a:r>
            <a:r>
              <a:rPr lang="en-US" kern="1200" dirty="0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sobie</a:t>
            </a:r>
            <a:r>
              <a:rPr lang="en-US" kern="1200" dirty="0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swoje</a:t>
            </a:r>
            <a:r>
              <a:rPr lang="en-US" kern="1200" dirty="0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 „</a:t>
            </a:r>
            <a:r>
              <a:rPr lang="en-US" kern="1200" dirty="0" err="1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bezpieczne</a:t>
            </a:r>
            <a:r>
              <a:rPr lang="en-US" kern="1200" dirty="0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miejsce</a:t>
            </a:r>
            <a:r>
              <a:rPr lang="en-US" kern="1200" dirty="0">
                <a:solidFill>
                  <a:srgbClr val="FFFFFF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” 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691E84B7-9908-45E0-99ED-1D0FAE42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4614759" cy="4163337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Miejsca bezpieczne to są takie które dają ci spokój i swobodę twojego wyboru. Na przykład dom, ma wszystko czego potrzebujesz by czuć się dobrze.</a:t>
            </a:r>
            <a:endParaRPr lang="en-US" sz="3600" dirty="0">
              <a:solidFill>
                <a:srgbClr val="FFFFFF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0" name="Symbol zastępczy zawartości 9" descr="Obraz zawierający ptak, kolorowy, papuga, siedzi&#10;&#10;Opis wygenerowany automatycznie">
            <a:extLst>
              <a:ext uri="{FF2B5EF4-FFF2-40B4-BE49-F238E27FC236}">
                <a16:creationId xmlns:a16="http://schemas.microsoft.com/office/drawing/2014/main" id="{D0458841-F633-4776-B5B7-5E4875E37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322" r="1226" b="2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1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DFA113A-13C8-4D58-A256-A5F432C96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836" r="7915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6A997B4-4957-48FF-8A9A-57FE90F3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Porozmawiaj z kimś o swoich uczuciach.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83C47E3-FB4B-49C8-B52A-2879E3380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 fontScale="92500" lnSpcReduction="10000"/>
          </a:bodyPr>
          <a:lstStyle/>
          <a:p>
            <a:r>
              <a:rPr lang="pl-PL" sz="32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Jeśli dusisz swoje uczucia nie czujesz się dobrze, a co za tym idzie? Zamykasz się w sobie, mało spisz, mała aktywność fizyczna i przejadanie się, które kończy się otyłością. Dlatego warto jak cię coś nie pokoi, pogadać o tym z drugą osobą. </a:t>
            </a:r>
            <a:endParaRPr lang="en-US" sz="3200" dirty="0">
              <a:solidFill>
                <a:srgbClr val="FFFFFF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1D75484-3845-4110-A753-6CD8F07CB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3766" r="1732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8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466431DD2F334D91C8F2376C7A7AD5" ma:contentTypeVersion="11" ma:contentTypeDescription="Utwórz nowy dokument." ma:contentTypeScope="" ma:versionID="bd8b4377269b38be7421baddf8856962">
  <xsd:schema xmlns:xsd="http://www.w3.org/2001/XMLSchema" xmlns:xs="http://www.w3.org/2001/XMLSchema" xmlns:p="http://schemas.microsoft.com/office/2006/metadata/properties" xmlns:ns2="b38428f5-17bb-4f95-8179-d222fb2e6409" targetNamespace="http://schemas.microsoft.com/office/2006/metadata/properties" ma:root="true" ma:fieldsID="170446dd9ec636c9212dd7617256583a" ns2:_="">
    <xsd:import namespace="b38428f5-17bb-4f95-8179-d222fb2e6409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428f5-17bb-4f95-8179-d222fb2e6409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b38428f5-17bb-4f95-8179-d222fb2e6409" xsi:nil="true"/>
  </documentManagement>
</p:properties>
</file>

<file path=customXml/itemProps1.xml><?xml version="1.0" encoding="utf-8"?>
<ds:datastoreItem xmlns:ds="http://schemas.openxmlformats.org/officeDocument/2006/customXml" ds:itemID="{9CB7A25C-5E03-4059-9A8A-F02B168F46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333F5F-5B20-4B14-B41F-66A5257BDB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8428f5-17bb-4f95-8179-d222fb2e64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FCF4A6-12E4-4A22-933F-BA26E21938E7}">
  <ds:schemaRefs>
    <ds:schemaRef ds:uri="http://purl.org/dc/dcmitype/"/>
    <ds:schemaRef ds:uri="http://schemas.microsoft.com/office/2006/documentManagement/types"/>
    <ds:schemaRef ds:uri="1acd004d-0bdd-4fff-ac37-014fa606491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b38428f5-17bb-4f95-8179-d222fb2e64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371</Words>
  <Application>Microsoft Office PowerPoint</Application>
  <PresentationFormat>Panoramiczny</PresentationFormat>
  <Paragraphs>24</Paragraphs>
  <Slides>11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Office Theme</vt:lpstr>
      <vt:lpstr>Jak sobie radzić z EMOCJAMI ?</vt:lpstr>
      <vt:lpstr>Zadzwoń do przyjaciela</vt:lpstr>
      <vt:lpstr>Głośno śpiewaj. </vt:lpstr>
      <vt:lpstr>Idź do cichego pokoju i poczytaj dobrą książkę. </vt:lpstr>
      <vt:lpstr>Pobaw się ze swoim zwierzęciem domowym. </vt:lpstr>
      <vt:lpstr>Zapisz coś w dzienniku. </vt:lpstr>
      <vt:lpstr>Posłuchaj swojej ulubionej muzyki. </vt:lpstr>
      <vt:lpstr>Wyobraź sobie swoje „bezpieczne miejsce” </vt:lpstr>
      <vt:lpstr>Porozmawiaj z kimś o swoich uczuciach.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sobie radzić z EMOCJAMI ?</dc:title>
  <dc:creator>Łukasz Kowalik</dc:creator>
  <cp:lastModifiedBy>Łukasz Kowalik</cp:lastModifiedBy>
  <cp:revision>4</cp:revision>
  <dcterms:created xsi:type="dcterms:W3CDTF">2021-03-29T09:57:16Z</dcterms:created>
  <dcterms:modified xsi:type="dcterms:W3CDTF">2021-04-25T10:22:53Z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0x010100CB466431DD2F334D91C8F2376C7A7AD5</vt:lpwstr>
  </property>
</Properties>
</file>