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5" r:id="rId18"/>
    <p:sldId id="276" r:id="rId19"/>
    <p:sldId id="277" r:id="rId20"/>
    <p:sldId id="269" r:id="rId21"/>
    <p:sldId id="270" r:id="rId22"/>
    <p:sldId id="271" r:id="rId23"/>
    <p:sldId id="272" r:id="rId24"/>
    <p:sldId id="273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068813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 Black" panose="020B0A04020102020204" pitchFamily="34" charset="0"/>
              </a:rPr>
              <a:t>Jak sobie radzić z trudnymi emocjami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12" y="290724"/>
            <a:ext cx="2847975" cy="16002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987" y="3163330"/>
            <a:ext cx="2847975" cy="1524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2" y="3147884"/>
            <a:ext cx="2847975" cy="15394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3163330"/>
            <a:ext cx="28479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Wstyd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Emocję wstydu, jak każdą,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anonsuje reakcja ciała,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zaczyna się kurczyć, zapadać,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spinać. Pocą się ręce, policzki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i uszy pokrywają czerwienią,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głos drży. Wstyd może być tak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 intensywny, że zrobisz wszystko,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 byle się od niego odciąć.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318" y="1319470"/>
            <a:ext cx="2873590" cy="28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Zażenowanie</a:t>
            </a:r>
            <a:endParaRPr lang="pl-PL" dirty="0"/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Odwracasz wzrok, uśmiechasz się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nerwowo, wbijasz ręce w kieszenie,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po chwili poprawiasz włosy, dużo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uwagi poświęcasz swoim butom,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wreszcie szukasz drogi ewakuacyjnej.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Ale przecież nie dzieje się nic złego.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Nikt nie ocenia cię negatywnie, odwrotnie !!!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720" y="1494396"/>
            <a:ext cx="3347037" cy="21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8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Rozmawiaj z innymi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o swoich uczuciach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i problemach !!!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76" y="2087518"/>
            <a:ext cx="3538353" cy="2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Nazywaj swoje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uczucia !!!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81" y="2367092"/>
            <a:ext cx="2752081" cy="27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Rozpoznaj swoje emocje.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Wsłuchaj się w swoje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odczucia w ciele !!!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346" y="2439300"/>
            <a:ext cx="4301929" cy="2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Zaakceptuj to, co czujesz.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Każda emocja jest nam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potrzebna, odczuwanie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jednych sprawia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nam przyjemność,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a odczuwanie innych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jest mniej przyjemne.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2482422"/>
            <a:ext cx="3853852" cy="25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5"/>
          </a:xfrm>
        </p:spPr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Rozpoznaj przyczynę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emocji. Szukaj !!!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Znając konkretną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przyczynę zobaczysz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więcej i unikniesz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„odreagowania” na innych !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79" y="2535707"/>
            <a:ext cx="3847695" cy="22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Daj wyraz swoim emocjom.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Emocje to naturalne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i instynktowne reakcje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na sytuację. Tak jak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instynktownie cofamy rękę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od płomienia, aby uniknąć bólu,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tak samo instynktownie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przeżywamy emocje.</a:t>
            </a:r>
          </a:p>
          <a:p>
            <a:endParaRPr lang="pl-PL" dirty="0">
              <a:solidFill>
                <a:srgbClr val="00B0F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42" y="2367092"/>
            <a:ext cx="3793085" cy="26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Staraj się skupiać na swoich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uczuciach, wsłuchuj się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w nie, zadaj sobie pytania: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O co mi chodzi? Czego </a:t>
            </a:r>
            <a:b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tak naprawę chcę ?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11" y="2703426"/>
            <a:ext cx="2706454" cy="22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2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Zadbaj o bezpieczną fizyczną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przestrzeń wokół siebie 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i domowników, w chwilach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kryzysu skupiaj uwagę na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działaniu i oddychaniu, 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nie na krzyku.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24" y="2367092"/>
            <a:ext cx="2822434" cy="27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Złość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Napięte mięśnie, przyspieszony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oddech i tętno, wzrost ciśnienia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krwi. Pięści się zaciskają,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policzki czerwienieją.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Zmienia się ton głosu. Znasz to?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Ta reakcja informuje cię,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że za chwilę poczujesz złość.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85" y="1058230"/>
            <a:ext cx="3570470" cy="27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0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  <a:b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endParaRPr lang="pl-PL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Poszukaj wsparcia 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u innych domowników 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lub skontaktuj się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z przyjaciółmi, czy z kimś,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z kim możesz porozmawiać 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o swoich odczuciach </a:t>
            </a:r>
            <a:b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accent1"/>
                </a:solidFill>
                <a:latin typeface="Arial Black" panose="020B0A04020102020204" pitchFamily="34" charset="0"/>
              </a:rPr>
              <a:t>(telefon, email, chat, itp.).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86" y="2421794"/>
            <a:ext cx="3913188" cy="252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Jak sobie radzić z trudnymi emocjami 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1935892"/>
            <a:ext cx="10363826" cy="38553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900" dirty="0">
                <a:solidFill>
                  <a:srgbClr val="92D050"/>
                </a:solidFill>
                <a:latin typeface="Arial Black" panose="020B0A04020102020204" pitchFamily="34" charset="0"/>
              </a:rPr>
              <a:t>Uwierz w siebie</a:t>
            </a:r>
            <a:br>
              <a:rPr lang="pl-PL" sz="2900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pl-PL" sz="2900" dirty="0">
                <a:solidFill>
                  <a:srgbClr val="92D050"/>
                </a:solidFill>
                <a:latin typeface="Arial Black" panose="020B0A04020102020204" pitchFamily="34" charset="0"/>
              </a:rPr>
              <a:t>„…</a:t>
            </a: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W swój potencjał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Powiedz sobie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że to zrobię,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Nawet kiedy nie jest łatwo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To na pewno warto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Kiedy nie jest łatwo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To na pewno warto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Powiedz sobie że to zrobię</a:t>
            </a:r>
          </a:p>
          <a:p>
            <a:pPr marL="0" indent="0">
              <a:buNone/>
            </a:pPr>
            <a:r>
              <a:rPr lang="pl-PL" b="1" i="1" dirty="0">
                <a:solidFill>
                  <a:schemeClr val="accent1"/>
                </a:solidFill>
                <a:latin typeface="Arial Black" panose="020B0A04020102020204" pitchFamily="34" charset="0"/>
              </a:rPr>
              <a:t>Po potrafię</a:t>
            </a:r>
            <a:r>
              <a:rPr lang="pl-PL" b="1" i="1" dirty="0">
                <a:solidFill>
                  <a:srgbClr val="92D050"/>
                </a:solidFill>
                <a:latin typeface="Arial Black" panose="020B0A04020102020204" pitchFamily="34" charset="0"/>
              </a:rPr>
              <a:t>…”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01" y="2291920"/>
            <a:ext cx="3235667" cy="31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0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577328"/>
            <a:ext cx="10364451" cy="4357137"/>
          </a:xfrm>
        </p:spPr>
        <p:txBody>
          <a:bodyPr/>
          <a:lstStyle/>
          <a:p>
            <a:br>
              <a:rPr lang="pl-PL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Złe emocje mijają !!!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42" y="901657"/>
            <a:ext cx="2619375" cy="17430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788" y="772313"/>
            <a:ext cx="3372365" cy="17402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17" y="3357434"/>
            <a:ext cx="2552700" cy="1790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678" y="3357435"/>
            <a:ext cx="2949533" cy="17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653699"/>
          </a:xfrm>
        </p:spPr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Kacper Michalski </a:t>
            </a:r>
            <a:b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  <a:t>klasa vi a</a:t>
            </a:r>
            <a:br>
              <a:rPr lang="pl-PL" b="1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1000" dirty="0">
                <a:latin typeface="Arial Black" panose="020B0A04020102020204" pitchFamily="34" charset="0"/>
              </a:rPr>
              <a:t>w pracy wykorzystałem zdjęcia dostępne na google.pl</a:t>
            </a:r>
          </a:p>
        </p:txBody>
      </p:sp>
    </p:spTree>
    <p:extLst>
      <p:ext uri="{BB962C8B-B14F-4D97-AF65-F5344CB8AC3E}">
        <p14:creationId xmlns:p14="http://schemas.microsoft.com/office/powerpoint/2010/main" val="59706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Gniew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Ciało reaguje gwałtownie: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mięśnie się napinają, rytm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serca przyspiesza, ciśnienie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krwi rośnie. Oddech przyspieszony.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Usta mocno zaciśnięte.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Gniew to emocja, która sygnalizuje,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 że na twojej drodze pojawiła się przeszkoda.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71" y="997456"/>
            <a:ext cx="2873685" cy="28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Smutek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Bywa tak: masz obniżony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nastrój, jesteś przygnębiony,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twoje zainteresowanie światem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zewnętrznym maleje,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koncentracja na zadaniach też.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Brakuje ci energii, Znajomi mówią,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żeby wyjść z domu i się rozerwać,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a ty, że innym razem.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19" y="1016667"/>
            <a:ext cx="2974977" cy="28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Nuda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Wracasz z pracy do domu,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i dociera do ciebie bolesna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świadomość, że nie wiesz,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co zrobić z resztą wieczoru.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Nic się nie dzieje. Nuda.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68" y="1252830"/>
            <a:ext cx="2717457" cy="29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8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Strach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Strach jest uzasadnioną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reakcją lękową, która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pojawia się w sytuacji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realnego zagrożenia.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W odróżnieniu od lęku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strach jest wywoływany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przez rozpoznawalny bodziec.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30" y="1829478"/>
            <a:ext cx="3919183" cy="23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Lęk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Czujesz lęk: przed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pierwszą randką.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Nie lubisz tej emocji.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Doznania płynące z ciała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odbierasz jako nieprzyjemne.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Tymczasem. Lęk to życiodajna,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adaptacyjna emocja.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54" y="1304672"/>
            <a:ext cx="3391801" cy="25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Wstręt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Wstręt jest nieco zapomnianą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i niedocenianą emocją.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Jest jedyną emocją zdolną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 do wywołania odruchu,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 nazwijmy to, ewakuacji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 treści pokarmowych. Czasem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 wstręt może nawet uratować życie.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275" y="1578369"/>
            <a:ext cx="3129703" cy="21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7030A0"/>
                </a:solidFill>
                <a:latin typeface="Arial Black" panose="020B0A04020102020204" pitchFamily="34" charset="0"/>
              </a:rPr>
              <a:t>Trudne emocje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Rozczarowanie</a:t>
            </a:r>
          </a:p>
          <a:p>
            <a:pPr marL="0" indent="0">
              <a:buNone/>
            </a:pPr>
            <a:r>
              <a:rPr lang="pl-PL" dirty="0">
                <a:latin typeface="Arial Black" panose="020B0A04020102020204" pitchFamily="34" charset="0"/>
              </a:rPr>
              <a:t>Rozczarowanie to raczej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poznawcza obróbka sytuacji.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Od jej rezultatów zależy,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czy rozczarowaniu będzie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towarzyszył lęk, złość,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smutek czy wstyd.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749" y="1416604"/>
            <a:ext cx="2676873" cy="29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4036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ADA34F4660E24A80FE5F3D69DD038C" ma:contentTypeVersion="10" ma:contentTypeDescription="Utwórz nowy dokument." ma:contentTypeScope="" ma:versionID="48f1807515cbfd2ed6fe02f89e503c8e">
  <xsd:schema xmlns:xsd="http://www.w3.org/2001/XMLSchema" xmlns:xs="http://www.w3.org/2001/XMLSchema" xmlns:p="http://schemas.microsoft.com/office/2006/metadata/properties" xmlns:ns2="406d47de-ee1e-4166-92b7-796c80c1f657" targetNamespace="http://schemas.microsoft.com/office/2006/metadata/properties" ma:root="true" ma:fieldsID="a1d478827c96dab08ece03e19cf230c9" ns2:_="">
    <xsd:import namespace="406d47de-ee1e-4166-92b7-796c80c1f65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d47de-ee1e-4166-92b7-796c80c1f65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06d47de-ee1e-4166-92b7-796c80c1f65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7FACAF-615F-4844-818B-C3FDE7A6D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d47de-ee1e-4166-92b7-796c80c1f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E863A6-FFAF-4EDE-8BF7-EB8BC1A7C611}">
  <ds:schemaRefs>
    <ds:schemaRef ds:uri="http://schemas.microsoft.com/office/2006/metadata/properties"/>
    <ds:schemaRef ds:uri="http://schemas.microsoft.com/office/infopath/2007/PartnerControls"/>
    <ds:schemaRef ds:uri="406d47de-ee1e-4166-92b7-796c80c1f657"/>
  </ds:schemaRefs>
</ds:datastoreItem>
</file>

<file path=customXml/itemProps3.xml><?xml version="1.0" encoding="utf-8"?>
<ds:datastoreItem xmlns:ds="http://schemas.openxmlformats.org/officeDocument/2006/customXml" ds:itemID="{93924DF5-8C8C-4FAC-8A2B-EFDCA40EED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76</TotalTime>
  <Words>188</Words>
  <Application>Microsoft Office PowerPoint</Application>
  <PresentationFormat>Panoramiczny</PresentationFormat>
  <Paragraphs>65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Kropla</vt:lpstr>
      <vt:lpstr>Jak sobie radzić z trudnymi emocjami</vt:lpstr>
      <vt:lpstr>Trudne emocje</vt:lpstr>
      <vt:lpstr>Trudne emocje</vt:lpstr>
      <vt:lpstr>Trudne emocje</vt:lpstr>
      <vt:lpstr>Trudne emocje</vt:lpstr>
      <vt:lpstr>Trudne emocje</vt:lpstr>
      <vt:lpstr>Trudne emocje</vt:lpstr>
      <vt:lpstr>Trudne emocje</vt:lpstr>
      <vt:lpstr>Trudne emocje</vt:lpstr>
      <vt:lpstr>Trudne emocje</vt:lpstr>
      <vt:lpstr>Trudne emocje</vt:lpstr>
      <vt:lpstr>Jak sobie radzić z trudnymi emocjami ???</vt:lpstr>
      <vt:lpstr>Jak sobie radzić z trudnymi emocjami ???</vt:lpstr>
      <vt:lpstr>Jak sobie radzić z trudnymi emocjami ???</vt:lpstr>
      <vt:lpstr>Jak sobie radzić z trudnymi emocjami ???</vt:lpstr>
      <vt:lpstr>Jak sobie radzić z trudnymi emocjami ???</vt:lpstr>
      <vt:lpstr>Jak sobie radzić z trudnymi emocjami ???</vt:lpstr>
      <vt:lpstr>Jak sobie radzić z trudnymi emocjami ???</vt:lpstr>
      <vt:lpstr>Jak sobie radzić z trudnymi emocjami ???</vt:lpstr>
      <vt:lpstr>Jak sobie radzić z trudnymi emocjami ??? </vt:lpstr>
      <vt:lpstr>Jak sobie radzić z trudnymi emocjami ???</vt:lpstr>
      <vt:lpstr> Złe emocje mijają !!!</vt:lpstr>
      <vt:lpstr>Kacper Michalski  klasa vi a    w pracy wykorzystałem zdjęcia dostępne na google.pl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sobie radzić z trudnymi emocjami</dc:title>
  <dc:creator>Kacper</dc:creator>
  <cp:lastModifiedBy>Kacper</cp:lastModifiedBy>
  <cp:revision>53</cp:revision>
  <dcterms:created xsi:type="dcterms:W3CDTF">2021-04-15T18:30:33Z</dcterms:created>
  <dcterms:modified xsi:type="dcterms:W3CDTF">2021-04-25T10:19:04Z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0x010100A4ADA34F4660E24A80FE5F3D69DD038C</vt:lpwstr>
  </property>
  <property fmtid="{D5CDD505-2E9C-101B-9397-08002B2CF9AE}" pid="3" name="Order">
    <vt:r8>9700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