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72" r:id="rId5"/>
    <p:sldId id="261" r:id="rId6"/>
    <p:sldId id="260" r:id="rId7"/>
    <p:sldId id="263" r:id="rId8"/>
    <p:sldId id="269" r:id="rId9"/>
    <p:sldId id="268" r:id="rId10"/>
    <p:sldId id="273" r:id="rId11"/>
    <p:sldId id="274" r:id="rId12"/>
    <p:sldId id="265" r:id="rId13"/>
    <p:sldId id="267" r:id="rId14"/>
    <p:sldId id="266" r:id="rId15"/>
    <p:sldId id="271" r:id="rId16"/>
    <p:sldId id="275" r:id="rId17"/>
    <p:sldId id="259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104" d="100"/>
          <a:sy n="104" d="100"/>
        </p:scale>
        <p:origin x="16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527AE-0865-4647-92AC-EF370677F933}" type="datetimeFigureOut">
              <a:rPr lang="sk-SK" smtClean="0"/>
              <a:t>18. 10. 2019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k-SK" smtClean="0"/>
              <a:t>Trieda: 4.A 2019/2020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0EC45-65EA-464D-9D0D-7E3AE8E88D7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713388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A682F-899B-4978-81F3-B5B8DFCEB18C}" type="datetimeFigureOut">
              <a:rPr lang="sk-SK" smtClean="0"/>
              <a:t>18. 10. 2019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k-SK" smtClean="0"/>
              <a:t>Trieda: 4.A 2019/2020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9D4D7-FB89-4270-AEF6-49BEB6B78D4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718000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Trieda: 4.A 2019/2020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8385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D4BD-F8ED-40C4-8E01-C23608301DE7}" type="datetime1">
              <a:rPr lang="sk-SK" smtClean="0"/>
              <a:t>18. 10. 2019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Trieda: 4. A   2019/2020</a:t>
            </a:r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B5F00-0436-41B7-A212-24EAD4592DF0}" type="slidenum">
              <a:rPr lang="sk-SK" smtClean="0"/>
              <a:t>‹#›</a:t>
            </a:fld>
            <a:endParaRPr lang="sk-SK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61FA-D2F9-4873-8824-3EBE2D247734}" type="datetime1">
              <a:rPr lang="sk-SK" smtClean="0"/>
              <a:t>18. 10. 2019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Trieda: 4. A   2019/2020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B5F00-0436-41B7-A212-24EAD4592DF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B33-B6B4-4F43-95CC-FEDEBA9CCEAD}" type="datetime1">
              <a:rPr lang="sk-SK" smtClean="0"/>
              <a:t>18. 10. 2019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Trieda: 4. A   2019/2020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B5F00-0436-41B7-A212-24EAD4592DF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742F-99A1-4A39-8A65-96BEC7287BA8}" type="datetime1">
              <a:rPr lang="sk-SK" smtClean="0"/>
              <a:t>18. 10. 2019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Trieda: 4. A   2019/2020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B5F00-0436-41B7-A212-24EAD4592DF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49FF7-FA6B-48F9-B8F6-49CC8203B9C0}" type="datetime1">
              <a:rPr lang="sk-SK" smtClean="0"/>
              <a:t>18. 10. 2019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Trieda: 4. A   2019/2020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A2B5F00-0436-41B7-A212-24EAD4592DF0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3E1F-D8E6-485F-A6EE-B23DD005A43B}" type="datetime1">
              <a:rPr lang="sk-SK" smtClean="0"/>
              <a:t>18. 10. 2019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Trieda: 4. A   2019/2020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B5F00-0436-41B7-A212-24EAD4592DF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9F9E-15E2-42D0-9F31-7D26EDEE14FD}" type="datetime1">
              <a:rPr lang="sk-SK" smtClean="0"/>
              <a:t>18. 10. 2019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Trieda: 4. A   2019/2020</a:t>
            </a: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B5F00-0436-41B7-A212-24EAD4592DF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2090-FCD6-4DC6-A4FC-8AC6EB4F08B8}" type="datetime1">
              <a:rPr lang="sk-SK" smtClean="0"/>
              <a:t>18. 10. 2019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Trieda: 4. A   2019/2020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B5F00-0436-41B7-A212-24EAD4592DF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2313-292C-479C-ADA3-6FB1FF9DCCB2}" type="datetime1">
              <a:rPr lang="sk-SK" smtClean="0"/>
              <a:t>18. 10. 2019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Trieda: 4. A   2019/2020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B5F00-0436-41B7-A212-24EAD4592DF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39D5-F38C-4DA8-8F35-0A4561677245}" type="datetime1">
              <a:rPr lang="sk-SK" smtClean="0"/>
              <a:t>18. 10. 2019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Trieda: 4. A   2019/2020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B5F00-0436-41B7-A212-24EAD4592DF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sk-SK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Ak chcete pridať obrázok, kliknite na ikonu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73AA-CBCA-4C84-BC72-620F47A5767B}" type="datetime1">
              <a:rPr lang="sk-SK" smtClean="0"/>
              <a:t>18. 10. 2019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Trieda: 4. A   2019/2020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B5F00-0436-41B7-A212-24EAD4592DF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9324283-8EF5-4616-B56B-448D0338E2F5}" type="datetime1">
              <a:rPr lang="sk-SK" smtClean="0"/>
              <a:t>18. 10. 2019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sk-SK" smtClean="0"/>
              <a:t>Trieda: 4. A   2019/2020</a:t>
            </a:r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A2B5F00-0436-41B7-A212-24EAD4592DF0}" type="slidenum">
              <a:rPr lang="sk-SK" smtClean="0"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6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://www.cftlavorispecialisrl.i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Relationship Id="rId9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2.xml"/><Relationship Id="rId7" Type="http://schemas.openxmlformats.org/officeDocument/2006/relationships/image" Target="../media/image6.png"/><Relationship Id="rId2" Type="http://schemas.openxmlformats.org/officeDocument/2006/relationships/hyperlink" Target="http://www.cftlavorispecialisrl.it/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87624" y="1340768"/>
            <a:ext cx="6629400" cy="1219201"/>
          </a:xfrm>
        </p:spPr>
        <p:txBody>
          <a:bodyPr/>
          <a:lstStyle/>
          <a:p>
            <a:r>
              <a:rPr lang="sk-SK" dirty="0" smtClean="0"/>
              <a:t>Správa z Praxe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0806" y="3243263"/>
            <a:ext cx="6400800" cy="1752600"/>
          </a:xfrm>
        </p:spPr>
        <p:txBody>
          <a:bodyPr/>
          <a:lstStyle/>
          <a:p>
            <a:r>
              <a:rPr lang="sk-SK" dirty="0" smtClean="0"/>
              <a:t>Filip Sirota</a:t>
            </a:r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Trieda: 4. A   2019/2020</a:t>
            </a:r>
            <a:endParaRPr lang="sk-SK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60" y="188640"/>
            <a:ext cx="275689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188640"/>
            <a:ext cx="177846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73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Pracovné prostredie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 smtClean="0"/>
              <a:t>Prvé dni keď sme tam prišli nám poukazovali celu firmu a povedali nám dačo o spoločnosť. </a:t>
            </a:r>
          </a:p>
          <a:p>
            <a:endParaRPr lang="sk-SK" sz="2000" dirty="0" smtClean="0"/>
          </a:p>
          <a:p>
            <a:r>
              <a:rPr lang="sk-SK" sz="2000" dirty="0" smtClean="0"/>
              <a:t>Ďalšie dni nám dali robiť v </a:t>
            </a:r>
            <a:r>
              <a:rPr lang="sk-SK" sz="2000" dirty="0" err="1" smtClean="0"/>
              <a:t>kancelacií</a:t>
            </a:r>
            <a:r>
              <a:rPr lang="sk-SK" sz="2000" dirty="0" smtClean="0"/>
              <a:t> </a:t>
            </a:r>
            <a:r>
              <a:rPr lang="sk-SK" sz="2000" dirty="0" err="1" smtClean="0"/>
              <a:t>nejake</a:t>
            </a:r>
            <a:r>
              <a:rPr lang="sk-SK" sz="2000" dirty="0" smtClean="0"/>
              <a:t> papiere a chodili sme kontrolovať tovar do skladov.</a:t>
            </a:r>
          </a:p>
          <a:p>
            <a:endParaRPr lang="sk-SK" sz="2000" dirty="0" smtClean="0"/>
          </a:p>
          <a:p>
            <a:r>
              <a:rPr lang="sk-SK" sz="2000" dirty="0" smtClean="0"/>
              <a:t>Ine dni keď mali veľa kamiónov a potrebovali ich čo najskôr odbaviť tak ma zavolali aby som im šiel pomôcť s vyložením kamiónov a rozmiestnením paliet do skladov. Keďže spoločnosť skladuje tovar ktorý musí byť stále v chlade tak som chodil s tovarom aj do skladov kde teplota išla k -20 stupňom.</a:t>
            </a:r>
          </a:p>
          <a:p>
            <a:endParaRPr lang="sk-SK" sz="2000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Trieda: 4. A   2019/2020</a:t>
            </a:r>
            <a:endParaRPr lang="sk-SK"/>
          </a:p>
        </p:txBody>
      </p:sp>
      <p:pic>
        <p:nvPicPr>
          <p:cNvPr id="614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949280"/>
            <a:ext cx="6032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15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Trieda: 4. A   2019/2020</a:t>
            </a:r>
            <a:endParaRPr lang="sk-SK"/>
          </a:p>
        </p:txBody>
      </p:sp>
      <p:pic>
        <p:nvPicPr>
          <p:cNvPr id="9218" name="Picture 2" descr="C:\Users\User\Downloads\IMG_20190926_1100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576" y="1628800"/>
            <a:ext cx="28083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ownloads\IMG_20190917_1317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87275"/>
            <a:ext cx="3920600" cy="522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68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Administratívna agenda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/>
              <a:t>Sledovateľnosť skladovaného produktu a jeho sledovateľnosť v súlade s predpismi je zaručená sledovaním tokov produktu vo všetkých fázach výrobného procesu, od prevzatia po dodanie, spravovania, pomocou skladového softvéru, informácie poskytované spoločnou platformou:</a:t>
            </a:r>
          </a:p>
          <a:p>
            <a:endParaRPr lang="sk-SK" dirty="0"/>
          </a:p>
          <a:p>
            <a:r>
              <a:rPr lang="sk-SK" dirty="0"/>
              <a:t>• číslo palety</a:t>
            </a:r>
          </a:p>
          <a:p>
            <a:r>
              <a:rPr lang="sk-SK" dirty="0"/>
              <a:t>• kód položky</a:t>
            </a:r>
          </a:p>
          <a:p>
            <a:r>
              <a:rPr lang="sk-SK" dirty="0"/>
              <a:t>• veľkosť</a:t>
            </a:r>
          </a:p>
          <a:p>
            <a:r>
              <a:rPr lang="sk-SK" dirty="0"/>
              <a:t>• dátum výroby</a:t>
            </a:r>
          </a:p>
          <a:p>
            <a:r>
              <a:rPr lang="sk-SK" dirty="0"/>
              <a:t>• dátum exspirácie</a:t>
            </a:r>
          </a:p>
          <a:p>
            <a:r>
              <a:rPr lang="sk-SK" dirty="0"/>
              <a:t>• množstvo balení</a:t>
            </a:r>
          </a:p>
          <a:p>
            <a:r>
              <a:rPr lang="sk-SK" dirty="0"/>
              <a:t>• hmotnostné množstvo</a:t>
            </a:r>
          </a:p>
          <a:p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Trieda: 4. A   2019/2020</a:t>
            </a:r>
            <a:endParaRPr lang="sk-SK"/>
          </a:p>
        </p:txBody>
      </p:sp>
      <p:pic>
        <p:nvPicPr>
          <p:cNvPr id="717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21288"/>
            <a:ext cx="6032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37176"/>
            <a:ext cx="4572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137176"/>
            <a:ext cx="4572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79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 smtClean="0"/>
              <a:t>Počas praxe som sa stretol najčastejšie so skladovou kartou a sprievodným listom.</a:t>
            </a:r>
          </a:p>
          <a:p>
            <a:endParaRPr lang="sk-SK" sz="2000" dirty="0"/>
          </a:p>
          <a:p>
            <a:r>
              <a:rPr lang="sk-SK" sz="2000" dirty="0" smtClean="0"/>
              <a:t>Skladové karty píšu zamestnanci.</a:t>
            </a:r>
          </a:p>
          <a:p>
            <a:r>
              <a:rPr lang="sk-SK" sz="2000" dirty="0"/>
              <a:t>O</a:t>
            </a:r>
            <a:r>
              <a:rPr lang="sk-SK" sz="2000" dirty="0" smtClean="0"/>
              <a:t>bsahuje : </a:t>
            </a:r>
            <a:endParaRPr lang="sk-SK" sz="1200" dirty="0" smtClean="0"/>
          </a:p>
          <a:p>
            <a:pPr lvl="1"/>
            <a:r>
              <a:rPr lang="sk-SK" sz="1600" dirty="0" smtClean="0"/>
              <a:t>Číslo palety </a:t>
            </a:r>
          </a:p>
          <a:p>
            <a:pPr lvl="1"/>
            <a:r>
              <a:rPr lang="sk-SK" sz="1600" dirty="0" smtClean="0"/>
              <a:t>Číslo skladu </a:t>
            </a:r>
          </a:p>
          <a:p>
            <a:pPr lvl="1"/>
            <a:r>
              <a:rPr lang="sk-SK" sz="1600" dirty="0" smtClean="0"/>
              <a:t>Presne polohu palety v sklade</a:t>
            </a: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Trieda: 4. A   2019/2020</a:t>
            </a:r>
            <a:endParaRPr lang="sk-SK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20888"/>
            <a:ext cx="2378075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21288"/>
            <a:ext cx="4572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46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 smtClean="0"/>
              <a:t>Sprievodné listy s  týmto druhom som bol menej v kontakte ale mal som príležitosť nahliadnuť do jedného z nich .</a:t>
            </a:r>
          </a:p>
          <a:p>
            <a:endParaRPr lang="sk-SK" sz="2000" dirty="0"/>
          </a:p>
          <a:p>
            <a:r>
              <a:rPr lang="sk-SK" sz="2000" dirty="0" smtClean="0"/>
              <a:t>Obsahuje:</a:t>
            </a:r>
          </a:p>
          <a:p>
            <a:pPr lvl="1"/>
            <a:r>
              <a:rPr lang="sk-SK" sz="1600" dirty="0" smtClean="0"/>
              <a:t>Informácie o tovare </a:t>
            </a:r>
          </a:p>
          <a:p>
            <a:pPr lvl="1"/>
            <a:r>
              <a:rPr lang="sk-SK" sz="1600" dirty="0" smtClean="0"/>
              <a:t>O druhu tovaru </a:t>
            </a:r>
          </a:p>
          <a:p>
            <a:pPr lvl="1"/>
            <a:r>
              <a:rPr lang="sk-SK" sz="1600" dirty="0" smtClean="0"/>
              <a:t>O spoločnosti ktorá prepravuje tovar </a:t>
            </a:r>
            <a:endParaRPr lang="sk-SK" sz="1600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Trieda: 4. A   2019/2020</a:t>
            </a:r>
            <a:endParaRPr lang="sk-SK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038" y="2492896"/>
            <a:ext cx="247650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94262"/>
            <a:ext cx="4572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31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Záver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000" dirty="0" smtClean="0"/>
              <a:t>Veľkou bariérou bol nie len iný jazyk, ale aj krátka doba praxe.</a:t>
            </a:r>
          </a:p>
          <a:p>
            <a:r>
              <a:rPr lang="sk-SK" sz="2000" dirty="0" smtClean="0"/>
              <a:t>Mnohý ľudia sa so mnou chceli rozprávať po taliansky len ja som im nič nerozumel a keď som povedal niečo v angličtine tak mi malo kto rozumel. Hlavne u nás vo firme. </a:t>
            </a:r>
          </a:p>
          <a:p>
            <a:endParaRPr lang="sk-SK" sz="2000" dirty="0"/>
          </a:p>
          <a:p>
            <a:r>
              <a:rPr lang="sk-SK" sz="2000" dirty="0" smtClean="0"/>
              <a:t>Praxovanie v zahraničí bola pre mňa veľmi dobrá a nápomocná skúsenosť.</a:t>
            </a:r>
          </a:p>
          <a:p>
            <a:r>
              <a:rPr lang="sk-SK" sz="2000" dirty="0" smtClean="0"/>
              <a:t>Takúto pracú by som chcel aj u nás na Slovenku vyskúšať.</a:t>
            </a:r>
            <a:endParaRPr lang="sk-SK" dirty="0"/>
          </a:p>
          <a:p>
            <a:r>
              <a:rPr lang="sk-SK" sz="2000" dirty="0" smtClean="0"/>
              <a:t>Som rád že som sa mohol takejto stáže zúčastniť.</a:t>
            </a: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Trieda: 4. A   2019/2020</a:t>
            </a:r>
            <a:endParaRPr lang="sk-SK"/>
          </a:p>
        </p:txBody>
      </p:sp>
      <p:pic>
        <p:nvPicPr>
          <p:cNvPr id="819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949280"/>
            <a:ext cx="6032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60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>
                <a:hlinkClick r:id="rId2"/>
              </a:rPr>
              <a:t>http://www.cftlavorispecialisrl.it</a:t>
            </a:r>
            <a:r>
              <a:rPr lang="sk-SK" sz="2000" dirty="0" smtClean="0">
                <a:hlinkClick r:id="rId2"/>
              </a:rPr>
              <a:t>/</a:t>
            </a:r>
            <a:endParaRPr lang="sk-SK" sz="2000" dirty="0" smtClean="0"/>
          </a:p>
          <a:p>
            <a:endParaRPr lang="sk-SK" sz="2000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Trieda: 4. A   2019/2020</a:t>
            </a:r>
            <a:endParaRPr lang="sk-SK"/>
          </a:p>
        </p:txBody>
      </p:sp>
      <p:pic>
        <p:nvPicPr>
          <p:cNvPr id="921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093296"/>
            <a:ext cx="6032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145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 za pozornosť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Trieda: 4. A   2019/2020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771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09160"/>
          </a:xfrm>
        </p:spPr>
        <p:txBody>
          <a:bodyPr>
            <a:normAutofit/>
          </a:bodyPr>
          <a:lstStyle/>
          <a:p>
            <a:r>
              <a:rPr lang="sk-SK" sz="2400" dirty="0" smtClean="0">
                <a:hlinkClick r:id="rId2" action="ppaction://hlinksldjump"/>
              </a:rPr>
              <a:t>Úvod </a:t>
            </a:r>
            <a:endParaRPr lang="sk-SK" sz="2400" dirty="0" smtClean="0"/>
          </a:p>
          <a:p>
            <a:r>
              <a:rPr lang="sk-SK" sz="2400" dirty="0" smtClean="0">
                <a:hlinkClick r:id="rId3" action="ppaction://hlinksldjump"/>
              </a:rPr>
              <a:t>Charakteristika</a:t>
            </a:r>
            <a:endParaRPr lang="sk-SK" sz="2400" dirty="0" smtClean="0"/>
          </a:p>
          <a:p>
            <a:r>
              <a:rPr lang="sk-SK" sz="2400" dirty="0" smtClean="0">
                <a:hlinkClick r:id="rId4" action="ppaction://hlinksldjump"/>
              </a:rPr>
              <a:t>Personálna agenda</a:t>
            </a:r>
            <a:endParaRPr lang="sk-SK" sz="2400" dirty="0" smtClean="0"/>
          </a:p>
          <a:p>
            <a:r>
              <a:rPr lang="sk-SK" sz="2400" dirty="0" smtClean="0">
                <a:hlinkClick r:id="rId5" action="ppaction://hlinksldjump"/>
              </a:rPr>
              <a:t>Pracovný čas</a:t>
            </a:r>
            <a:endParaRPr lang="sk-SK" sz="2400" dirty="0" smtClean="0"/>
          </a:p>
          <a:p>
            <a:r>
              <a:rPr lang="sk-SK" sz="2400" dirty="0" smtClean="0">
                <a:hlinkClick r:id="rId6" action="ppaction://hlinksldjump"/>
              </a:rPr>
              <a:t>Pracovné prostredie</a:t>
            </a:r>
            <a:endParaRPr lang="sk-SK" sz="2400" dirty="0" smtClean="0"/>
          </a:p>
          <a:p>
            <a:r>
              <a:rPr lang="sk-SK" sz="2400" dirty="0" smtClean="0">
                <a:hlinkClick r:id="rId7" action="ppaction://hlinksldjump"/>
              </a:rPr>
              <a:t>Administratívna agenda</a:t>
            </a:r>
            <a:endParaRPr lang="sk-SK" sz="2400" dirty="0" smtClean="0"/>
          </a:p>
          <a:p>
            <a:r>
              <a:rPr lang="sk-SK" sz="2400" dirty="0" smtClean="0">
                <a:hlinkClick r:id="rId8" action="ppaction://hlinksldjump"/>
              </a:rPr>
              <a:t>Záver</a:t>
            </a:r>
            <a:r>
              <a:rPr lang="sk-SK" sz="2400" dirty="0" smtClean="0"/>
              <a:t> </a:t>
            </a:r>
          </a:p>
          <a:p>
            <a:r>
              <a:rPr lang="sk-SK" sz="2400" dirty="0" smtClean="0">
                <a:hlinkClick r:id="rId9" action="ppaction://hlinksldjump"/>
              </a:rPr>
              <a:t>Zdroje</a:t>
            </a:r>
            <a:endParaRPr lang="sk-SK" sz="2400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Trieda: 4. A   2019/2020</a:t>
            </a:r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3203848" y="332656"/>
            <a:ext cx="2435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Obsah</a:t>
            </a:r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sk-SK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32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Úvod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000" dirty="0" smtClean="0"/>
              <a:t>Svoju odbornú prax som vykonával v jednom z najkrajších miest v Taliansku – v </a:t>
            </a:r>
            <a:r>
              <a:rPr lang="sk-SK" sz="2000" dirty="0" err="1" smtClean="0"/>
              <a:t>Miláne</a:t>
            </a:r>
            <a:r>
              <a:rPr lang="sk-SK" sz="2000" dirty="0" smtClean="0"/>
              <a:t>. </a:t>
            </a:r>
          </a:p>
          <a:p>
            <a:r>
              <a:rPr lang="sk-SK" sz="2000" dirty="0" smtClean="0"/>
              <a:t>Na túto prax som sa dostal vďaka programu</a:t>
            </a:r>
            <a:r>
              <a:rPr lang="sk-SK" sz="2000" dirty="0"/>
              <a:t> </a:t>
            </a:r>
            <a:r>
              <a:rPr lang="sk-SK" sz="2000" dirty="0" err="1" smtClean="0"/>
              <a:t>Erazmus</a:t>
            </a:r>
            <a:r>
              <a:rPr lang="sk-SK" sz="2000" dirty="0" smtClean="0"/>
              <a:t> +. </a:t>
            </a:r>
          </a:p>
          <a:p>
            <a:r>
              <a:rPr lang="sk-SK" sz="2000" dirty="0" smtClean="0"/>
              <a:t>Pridelený som bol do logistickej firmy CFT </a:t>
            </a:r>
            <a:r>
              <a:rPr lang="sk-SK" sz="2000" dirty="0" err="1" smtClean="0"/>
              <a:t>lavori</a:t>
            </a:r>
            <a:r>
              <a:rPr lang="sk-SK" sz="2000" dirty="0" smtClean="0"/>
              <a:t> </a:t>
            </a:r>
            <a:r>
              <a:rPr lang="sk-SK" sz="2000" dirty="0" err="1" smtClean="0"/>
              <a:t>speciali</a:t>
            </a:r>
            <a:r>
              <a:rPr lang="sk-SK" sz="2000" dirty="0" smtClean="0"/>
              <a:t> </a:t>
            </a:r>
            <a:r>
              <a:rPr lang="sk-SK" sz="2000" dirty="0" err="1" smtClean="0"/>
              <a:t>srl</a:t>
            </a:r>
            <a:r>
              <a:rPr lang="sk-SK" sz="2000" dirty="0" smtClean="0"/>
              <a:t>.</a:t>
            </a:r>
          </a:p>
          <a:p>
            <a:pPr marL="137160" indent="0">
              <a:buNone/>
            </a:pPr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Trieda: 4. A   2019/2020</a:t>
            </a:r>
            <a:endParaRPr lang="sk-S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40968"/>
            <a:ext cx="4896544" cy="2758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lačidlo akcie: Domov 4">
            <a:hlinkClick r:id="rId3" action="ppaction://hlinksldjump" highlightClick="1"/>
          </p:cNvPr>
          <p:cNvSpPr/>
          <p:nvPr/>
        </p:nvSpPr>
        <p:spPr>
          <a:xfrm>
            <a:off x="7884368" y="6237312"/>
            <a:ext cx="576064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361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Charakteristika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 smtClean="0"/>
              <a:t>Adresa: </a:t>
            </a:r>
            <a:r>
              <a:rPr lang="it-IT" sz="2000" dirty="0" smtClean="0"/>
              <a:t>Via </a:t>
            </a:r>
            <a:r>
              <a:rPr lang="it-IT" sz="2000" dirty="0"/>
              <a:t>dei Ciclamini 24, 20020 Vanzaghello (</a:t>
            </a:r>
            <a:r>
              <a:rPr lang="it-IT" sz="2000" dirty="0" smtClean="0"/>
              <a:t>MI)</a:t>
            </a:r>
            <a:endParaRPr lang="sk-SK" sz="2000" dirty="0" smtClean="0"/>
          </a:p>
          <a:p>
            <a:r>
              <a:rPr lang="it-IT" sz="2000" dirty="0" smtClean="0"/>
              <a:t>TEL.</a:t>
            </a:r>
            <a:r>
              <a:rPr lang="sk-SK" sz="2000" dirty="0" smtClean="0"/>
              <a:t>:</a:t>
            </a:r>
            <a:r>
              <a:rPr lang="it-IT" sz="2000" dirty="0" smtClean="0"/>
              <a:t> 0331-659923</a:t>
            </a:r>
            <a:endParaRPr lang="sk-SK" sz="2000" dirty="0" smtClean="0"/>
          </a:p>
          <a:p>
            <a:r>
              <a:rPr lang="it-IT" sz="2000" dirty="0" smtClean="0"/>
              <a:t>FAX</a:t>
            </a:r>
            <a:r>
              <a:rPr lang="sk-SK" sz="2000" dirty="0" smtClean="0"/>
              <a:t>:</a:t>
            </a:r>
            <a:r>
              <a:rPr lang="it-IT" sz="2000" dirty="0" smtClean="0"/>
              <a:t> 0331-309174</a:t>
            </a:r>
            <a:endParaRPr lang="sk-SK" sz="2000" dirty="0" smtClean="0"/>
          </a:p>
          <a:p>
            <a:r>
              <a:rPr lang="it-IT" sz="2000" dirty="0" smtClean="0"/>
              <a:t>Web</a:t>
            </a:r>
            <a:r>
              <a:rPr lang="it-IT" sz="2000" dirty="0"/>
              <a:t>: </a:t>
            </a:r>
            <a:r>
              <a:rPr lang="it-IT" sz="2000" dirty="0" smtClean="0">
                <a:hlinkClick r:id="rId2"/>
              </a:rPr>
              <a:t>www.cftlavorispecialisrl.it</a:t>
            </a:r>
            <a:endParaRPr lang="sk-SK" sz="2000" dirty="0" smtClean="0"/>
          </a:p>
          <a:p>
            <a:r>
              <a:rPr lang="it-IT" sz="2000" dirty="0" smtClean="0"/>
              <a:t>Email</a:t>
            </a:r>
            <a:r>
              <a:rPr lang="it-IT" sz="2000" dirty="0"/>
              <a:t>: info@cftlavorispecialisrl.it</a:t>
            </a:r>
            <a:endParaRPr lang="sk-SK" sz="2000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Trieda: 4. A   2019/2020</a:t>
            </a:r>
            <a:endParaRPr lang="sk-SK"/>
          </a:p>
        </p:txBody>
      </p:sp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021288"/>
            <a:ext cx="6032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lačidlo akcie: Dopredu alebo Ďalej 4">
            <a:hlinkClick r:id="rId5" action="ppaction://hlinksldjump" highlightClick="1"/>
          </p:cNvPr>
          <p:cNvSpPr/>
          <p:nvPr/>
        </p:nvSpPr>
        <p:spPr>
          <a:xfrm>
            <a:off x="395536" y="6165304"/>
            <a:ext cx="432048" cy="38620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7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151239"/>
            <a:ext cx="4572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137176"/>
            <a:ext cx="4572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10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 smtClean="0"/>
              <a:t>Táto firma ma štatút spoločnosti s ručením obmedzeným.</a:t>
            </a:r>
          </a:p>
          <a:p>
            <a:r>
              <a:rPr lang="sk-SK" sz="2000" dirty="0"/>
              <a:t>C.F.T. </a:t>
            </a:r>
            <a:r>
              <a:rPr lang="sk-SK" sz="2000" dirty="0" err="1"/>
              <a:t>Lavori</a:t>
            </a:r>
            <a:r>
              <a:rPr lang="sk-SK" sz="2000" dirty="0"/>
              <a:t> </a:t>
            </a:r>
            <a:r>
              <a:rPr lang="sk-SK" sz="2000" dirty="0" err="1"/>
              <a:t>Speciali</a:t>
            </a:r>
            <a:r>
              <a:rPr lang="sk-SK" sz="2000" dirty="0"/>
              <a:t> SRL je spoločnosť založená v roku 2010, ktorá pôsobí v oblasti vnútroštátnej prepravy suchého a teplotne kontrolovaného tovaru</a:t>
            </a:r>
            <a:r>
              <a:rPr lang="sk-SK" sz="2000" dirty="0" smtClean="0"/>
              <a:t>.</a:t>
            </a:r>
          </a:p>
          <a:p>
            <a:r>
              <a:rPr lang="sk-SK" sz="2000" dirty="0"/>
              <a:t>Spoločnosť sídli vo </a:t>
            </a:r>
            <a:r>
              <a:rPr lang="sk-SK" sz="2000" dirty="0" err="1" smtClean="0"/>
              <a:t>Vanzaghelle</a:t>
            </a:r>
            <a:r>
              <a:rPr lang="sk-SK" sz="2000" dirty="0" smtClean="0"/>
              <a:t>.</a:t>
            </a:r>
          </a:p>
          <a:p>
            <a:endParaRPr lang="sk-SK" sz="2000" dirty="0" smtClean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Trieda: 4. A   2019/2020</a:t>
            </a:r>
            <a:endParaRPr lang="sk-SK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026" y="3429000"/>
            <a:ext cx="577059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lačidlo akcie: Späť alebo Predchádzajúci 4">
            <a:hlinkClick r:id="rId3" action="ppaction://hlinksldjump" highlightClick="1"/>
          </p:cNvPr>
          <p:cNvSpPr/>
          <p:nvPr/>
        </p:nvSpPr>
        <p:spPr>
          <a:xfrm>
            <a:off x="467544" y="6093296"/>
            <a:ext cx="432048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434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 smtClean="0"/>
              <a:t>Rozloha budovy je 1000 m2.</a:t>
            </a:r>
          </a:p>
          <a:p>
            <a:r>
              <a:rPr lang="sk-SK" sz="2000" dirty="0" smtClean="0"/>
              <a:t>Sú tu administratívne, prevádzkové kancelárie a chladiace miestnosti </a:t>
            </a:r>
            <a:r>
              <a:rPr lang="sk-SK" sz="2000" dirty="0"/>
              <a:t>s</a:t>
            </a:r>
            <a:r>
              <a:rPr lang="sk-SK" sz="2000" dirty="0" smtClean="0"/>
              <a:t> kapacitou 45 000 m3. </a:t>
            </a:r>
          </a:p>
          <a:p>
            <a:endParaRPr lang="sk-SK" sz="2000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Trieda: 4. A   2019/2020</a:t>
            </a:r>
            <a:endParaRPr lang="sk-SK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24944"/>
            <a:ext cx="5148589" cy="290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093296"/>
            <a:ext cx="4572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81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184576"/>
          </a:xfrm>
        </p:spPr>
        <p:txBody>
          <a:bodyPr>
            <a:noAutofit/>
          </a:bodyPr>
          <a:lstStyle/>
          <a:p>
            <a:r>
              <a:rPr lang="sk-SK" sz="2400" dirty="0" smtClean="0"/>
              <a:t>Spoločnosť </a:t>
            </a:r>
            <a:r>
              <a:rPr lang="sk-SK" sz="2400" dirty="0"/>
              <a:t>neustále rozširuje svoju ponuku s cieľom neustáleho rozvoja</a:t>
            </a:r>
            <a:r>
              <a:rPr lang="sk-SK" sz="2000" dirty="0" smtClean="0"/>
              <a:t>.</a:t>
            </a:r>
          </a:p>
          <a:p>
            <a:pPr lvl="1"/>
            <a:r>
              <a:rPr lang="sk-SK" sz="1600" dirty="0" smtClean="0"/>
              <a:t>-</a:t>
            </a:r>
            <a:r>
              <a:rPr lang="sk-SK" sz="2000" dirty="0" smtClean="0"/>
              <a:t> </a:t>
            </a:r>
            <a:r>
              <a:rPr lang="sk-SK" sz="2000" dirty="0"/>
              <a:t>príjem, vykládka kontajnerov, skladovanie</a:t>
            </a:r>
          </a:p>
          <a:p>
            <a:pPr lvl="1"/>
            <a:r>
              <a:rPr lang="sk-SK" sz="2000" dirty="0"/>
              <a:t>- vychystávanie</a:t>
            </a:r>
          </a:p>
          <a:p>
            <a:pPr lvl="1"/>
            <a:r>
              <a:rPr lang="sk-SK" sz="2000" dirty="0"/>
              <a:t>- colný sklad</a:t>
            </a:r>
          </a:p>
          <a:p>
            <a:pPr lvl="1"/>
            <a:r>
              <a:rPr lang="sk-SK" sz="2000" dirty="0" smtClean="0"/>
              <a:t>- príprava </a:t>
            </a:r>
            <a:r>
              <a:rPr lang="sk-SK" sz="2000" dirty="0"/>
              <a:t>objednávky</a:t>
            </a:r>
          </a:p>
          <a:p>
            <a:pPr lvl="1"/>
            <a:r>
              <a:rPr lang="sk-SK" sz="2000" dirty="0"/>
              <a:t>- </a:t>
            </a:r>
            <a:r>
              <a:rPr lang="sk-SK" sz="2000" dirty="0" err="1"/>
              <a:t>repaletizácia</a:t>
            </a:r>
            <a:endParaRPr lang="sk-SK" sz="2000" dirty="0"/>
          </a:p>
          <a:p>
            <a:pPr lvl="1"/>
            <a:r>
              <a:rPr lang="sk-SK" sz="2000" dirty="0"/>
              <a:t>- označenie krku a / alebo palety</a:t>
            </a:r>
          </a:p>
          <a:p>
            <a:pPr lvl="1"/>
            <a:r>
              <a:rPr lang="sk-SK" sz="2000" dirty="0"/>
              <a:t>- váženie a balenie paliet</a:t>
            </a:r>
          </a:p>
          <a:p>
            <a:pPr lvl="1"/>
            <a:r>
              <a:rPr lang="sk-SK" sz="2000" dirty="0"/>
              <a:t>- prepravné a / alebo distribučné služby</a:t>
            </a:r>
          </a:p>
          <a:p>
            <a:pPr lvl="1"/>
            <a:r>
              <a:rPr lang="sk-SK" sz="2000" dirty="0"/>
              <a:t>- kontrola kvality</a:t>
            </a:r>
          </a:p>
          <a:p>
            <a:pPr lvl="1"/>
            <a:r>
              <a:rPr lang="sk-SK" sz="2000" dirty="0"/>
              <a:t>- pomoc a technická podpora počas návštev tretích strán, napríklad colných inšpektorov, ASL</a:t>
            </a:r>
          </a:p>
          <a:p>
            <a:pPr lvl="1"/>
            <a:r>
              <a:rPr lang="sk-SK" sz="2000" dirty="0"/>
              <a:t>- riadenie postupov zneškodňovania</a:t>
            </a:r>
            <a:r>
              <a:rPr lang="sk-SK" sz="1600" dirty="0"/>
              <a:t>.</a:t>
            </a: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Trieda: 4. A   2019/2020</a:t>
            </a:r>
            <a:endParaRPr lang="sk-SK"/>
          </a:p>
        </p:txBody>
      </p:sp>
      <p:pic>
        <p:nvPicPr>
          <p:cNvPr id="1024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949280"/>
            <a:ext cx="4572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7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Personálna agenda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 smtClean="0"/>
              <a:t>Spoločnosť ponúka 10-12 pracovných miest. </a:t>
            </a:r>
          </a:p>
          <a:p>
            <a:r>
              <a:rPr lang="sk-SK" sz="2000" dirty="0" smtClean="0"/>
              <a:t>V kanceláriách je obsadených 5-6 osôb.</a:t>
            </a:r>
          </a:p>
          <a:p>
            <a:r>
              <a:rPr lang="sk-SK" sz="2000" dirty="0" err="1" smtClean="0"/>
              <a:t>Zviyšne</a:t>
            </a:r>
            <a:r>
              <a:rPr lang="sk-SK" sz="2000" dirty="0" smtClean="0"/>
              <a:t> osoby sú v skladoch.</a:t>
            </a:r>
            <a:endParaRPr lang="sk-SK" sz="2000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Trieda: 4. A   2019/2020</a:t>
            </a:r>
            <a:endParaRPr lang="sk-SK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4944"/>
            <a:ext cx="7958658" cy="2652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593" y="6093296"/>
            <a:ext cx="6032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73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Pracovný čas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/>
          </a:p>
          <a:p>
            <a:endParaRPr lang="sk-SK" sz="2000" dirty="0" smtClean="0"/>
          </a:p>
          <a:p>
            <a:endParaRPr lang="sk-SK" sz="2000" dirty="0"/>
          </a:p>
          <a:p>
            <a:endParaRPr lang="sk-SK" sz="2000" dirty="0" smtClean="0"/>
          </a:p>
          <a:p>
            <a:endParaRPr lang="sk-SK" sz="2000" dirty="0"/>
          </a:p>
          <a:p>
            <a:endParaRPr lang="sk-SK" sz="2000" dirty="0" smtClean="0"/>
          </a:p>
          <a:p>
            <a:endParaRPr lang="sk-SK" sz="2000" dirty="0"/>
          </a:p>
          <a:p>
            <a:r>
              <a:rPr lang="sk-SK" sz="2000" dirty="0" smtClean="0"/>
              <a:t>Môj pracovný čas bol od 9-15. </a:t>
            </a:r>
            <a:endParaRPr lang="sk-SK" sz="2000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Trieda: 4. A   2019/2020</a:t>
            </a:r>
            <a:endParaRPr lang="sk-SK"/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997524"/>
              </p:ext>
            </p:extLst>
          </p:nvPr>
        </p:nvGraphicFramePr>
        <p:xfrm>
          <a:off x="1187624" y="1700808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Deň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1 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2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Pondelok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8-12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14-17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Utorok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8-12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14-17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Streda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8-12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14-17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Švrtok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8-12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14-17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Piatok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8-12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14-17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Sobota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Nerobí sa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Nedeľa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Nerobí</a:t>
                      </a:r>
                      <a:r>
                        <a:rPr lang="sk-SK" baseline="0" dirty="0" smtClean="0"/>
                        <a:t> sa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021288"/>
            <a:ext cx="6032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6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ička">
  <a:themeElements>
    <a:clrScheme name="Špička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Špička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Špička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246</TotalTime>
  <Words>674</Words>
  <Application>Microsoft Office PowerPoint</Application>
  <PresentationFormat>Prezentácia na obrazovke (4:3)</PresentationFormat>
  <Paragraphs>133</Paragraphs>
  <Slides>17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4" baseType="lpstr">
      <vt:lpstr>Book Antiqua</vt:lpstr>
      <vt:lpstr>Calibri</vt:lpstr>
      <vt:lpstr>Lucida Sans</vt:lpstr>
      <vt:lpstr>Wingdings</vt:lpstr>
      <vt:lpstr>Wingdings 2</vt:lpstr>
      <vt:lpstr>Wingdings 3</vt:lpstr>
      <vt:lpstr>Špička</vt:lpstr>
      <vt:lpstr>Správa z Praxe</vt:lpstr>
      <vt:lpstr>Prezentácia programu PowerPoint</vt:lpstr>
      <vt:lpstr>Úvod</vt:lpstr>
      <vt:lpstr>Charakteristika</vt:lpstr>
      <vt:lpstr> </vt:lpstr>
      <vt:lpstr>Prezentácia programu PowerPoint</vt:lpstr>
      <vt:lpstr>Prezentácia programu PowerPoint</vt:lpstr>
      <vt:lpstr>Personálna agenda</vt:lpstr>
      <vt:lpstr>Pracovný čas</vt:lpstr>
      <vt:lpstr>Pracovné prostredie</vt:lpstr>
      <vt:lpstr>Prezentácia programu PowerPoint</vt:lpstr>
      <vt:lpstr>Administratívna agenda</vt:lpstr>
      <vt:lpstr>Prezentácia programu PowerPoint</vt:lpstr>
      <vt:lpstr>Prezentácia programu PowerPoint</vt:lpstr>
      <vt:lpstr>Záver</vt:lpstr>
      <vt:lpstr>Zdroje</vt:lpstr>
      <vt:lpstr>Ďakujem za pozornosť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Správa z Praxe</dc:title>
  <dc:creator>HP</dc:creator>
  <cp:lastModifiedBy>kabinet</cp:lastModifiedBy>
  <cp:revision>25</cp:revision>
  <dcterms:created xsi:type="dcterms:W3CDTF">2019-10-16T17:56:41Z</dcterms:created>
  <dcterms:modified xsi:type="dcterms:W3CDTF">2019-10-18T08:03:47Z</dcterms:modified>
</cp:coreProperties>
</file>