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</a:t>
            </a:r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2022/2023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6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1800" b="1" dirty="0" smtClean="0"/>
              <a:t>Rodzina – rodzaje, wychowanie.</a:t>
            </a:r>
          </a:p>
          <a:p>
            <a:r>
              <a:rPr lang="pl-PL" sz="1800" b="1" dirty="0" smtClean="0"/>
              <a:t>Rozwój ku dojrzałości i odpowiedzialności.</a:t>
            </a:r>
          </a:p>
          <a:p>
            <a:r>
              <a:rPr lang="pl-PL" sz="1800" b="1" dirty="0" smtClean="0"/>
              <a:t>Komunikacja z rodzicami i nie tylko.</a:t>
            </a:r>
          </a:p>
          <a:p>
            <a:r>
              <a:rPr lang="pl-PL" sz="1800" b="1" dirty="0" smtClean="0"/>
              <a:t>Presja rówieśnicza.</a:t>
            </a:r>
          </a:p>
          <a:p>
            <a:r>
              <a:rPr lang="pl-PL" sz="1800" b="1" dirty="0" smtClean="0"/>
              <a:t>Zarządzanie sobą- mój plan dnia.</a:t>
            </a:r>
          </a:p>
          <a:p>
            <a:r>
              <a:rPr lang="pl-PL" sz="1800" b="1" dirty="0" smtClean="0"/>
              <a:t>Mój styl to zdrowie.</a:t>
            </a:r>
          </a:p>
          <a:p>
            <a:r>
              <a:rPr lang="pl-PL" sz="1800" b="1" dirty="0" smtClean="0"/>
              <a:t>Dojrzewam do kobiecości/męskości.</a:t>
            </a:r>
          </a:p>
          <a:p>
            <a:r>
              <a:rPr lang="pl-PL" sz="1800" b="1" dirty="0" smtClean="0"/>
              <a:t>Mam swoją godność.</a:t>
            </a:r>
          </a:p>
          <a:p>
            <a:r>
              <a:rPr lang="pl-PL" sz="1800" b="1" dirty="0" smtClean="0"/>
              <a:t>Media – wybieram świadomie, korzystam bezpiecznie .</a:t>
            </a:r>
          </a:p>
          <a:p>
            <a:r>
              <a:rPr lang="pl-PL" sz="1800" b="1" dirty="0" err="1" smtClean="0"/>
              <a:t>Stalking</a:t>
            </a:r>
            <a:r>
              <a:rPr lang="pl-PL" sz="1800" b="1" dirty="0" smtClean="0"/>
              <a:t>, </a:t>
            </a:r>
            <a:r>
              <a:rPr lang="pl-PL" sz="1800" b="1" dirty="0" err="1" smtClean="0"/>
              <a:t>hejting</a:t>
            </a:r>
            <a:r>
              <a:rPr lang="pl-PL" sz="1800" b="1" dirty="0" smtClean="0"/>
              <a:t>, </a:t>
            </a:r>
            <a:r>
              <a:rPr lang="pl-PL" sz="1800" b="1" dirty="0" err="1" smtClean="0"/>
              <a:t>cyberprzemoc</a:t>
            </a:r>
            <a:r>
              <a:rPr lang="pl-PL" sz="1800" b="1" dirty="0" smtClean="0"/>
              <a:t>.</a:t>
            </a:r>
          </a:p>
          <a:p>
            <a:r>
              <a:rPr lang="pl-PL" sz="1800" b="1" dirty="0" smtClean="0"/>
              <a:t>Czasami pod górkę. Trudności w okresie dojrzewania.</a:t>
            </a:r>
            <a:endParaRPr lang="pl-PL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81</Words>
  <Application>Microsoft Office PowerPoint</Application>
  <PresentationFormat>Pokaz na ekranie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2022/2023 </vt:lpstr>
      <vt:lpstr>Klasa 6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6</cp:revision>
  <dcterms:created xsi:type="dcterms:W3CDTF">2021-08-31T07:22:35Z</dcterms:created>
  <dcterms:modified xsi:type="dcterms:W3CDTF">2022-08-31T08:35:14Z</dcterms:modified>
</cp:coreProperties>
</file>