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1" r:id="rId16"/>
    <p:sldId id="270" r:id="rId17"/>
  </p:sldIdLst>
  <p:sldSz cx="9144000" cy="5143500" type="screen16x9"/>
  <p:notesSz cx="6858000" cy="9144000"/>
  <p:embeddedFontLst>
    <p:embeddedFont>
      <p:font typeface="Montserrat Light" panose="020B0604020202020204" charset="-18"/>
      <p:regular r:id="rId19"/>
      <p:bold r:id="rId20"/>
      <p:italic r:id="rId21"/>
      <p:boldItalic r:id="rId22"/>
    </p:embeddedFont>
    <p:embeddedFont>
      <p:font typeface="Montserrat" panose="020B0604020202020204" charset="-18"/>
      <p:regular r:id="rId23"/>
      <p:bold r:id="rId24"/>
      <p:italic r:id="rId25"/>
      <p:boldItalic r:id="rId26"/>
    </p:embeddedFont>
    <p:embeddedFont>
      <p:font typeface="Montserrat ExtraBold" panose="020B0604020202020204" charset="-18"/>
      <p:bold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241CC5D-0477-4E4D-B222-9960467995FB}">
  <a:tblStyle styleId="{D241CC5D-0477-4E4D-B222-9960467995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8208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9adc3de0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9adc3de0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9aafb0002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9aafb0002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9adc3de0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9adc3de0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9adc3de0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9adc3de0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9adc3de0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9adc3de0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9aafb0002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9aafb0002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9adc3de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9adc3de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9adc3de0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9adc3de0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9adc3de0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9adc3de0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9adc3de0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9adc3de0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9adc3de0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9adc3de0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aafb0002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aafb0002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9adc3de0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9adc3de0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9adc3de0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9adc3de0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438550" y="1811950"/>
            <a:ext cx="4266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438550" y="2840054"/>
            <a:ext cx="4266900" cy="7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70425" y="1780800"/>
            <a:ext cx="4403100" cy="19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1pPr>
            <a:lvl2pPr marL="914400" lvl="1" indent="-368300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2pPr>
            <a:lvl3pPr marL="1371600" lvl="2" indent="-368300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3pPr>
            <a:lvl4pPr marL="1828800" lvl="3" indent="-368300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4pPr>
            <a:lvl5pPr marL="2286000" lvl="4" indent="-368300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5pPr>
            <a:lvl6pPr marL="2743200" lvl="5" indent="-368300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6pPr>
            <a:lvl7pPr marL="3200400" lvl="6" indent="-368300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7pPr>
            <a:lvl8pPr marL="3657600" lvl="7" indent="-368300" algn="ctr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8pPr>
            <a:lvl9pPr marL="4114800" lvl="8" indent="-368300" algn="ctr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3593400" y="11623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7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3844325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2"/>
          </p:nvPr>
        </p:nvSpPr>
        <p:spPr>
          <a:xfrm>
            <a:off x="5524777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3"/>
          </p:nvPr>
        </p:nvSpPr>
        <p:spPr>
          <a:xfrm>
            <a:off x="7205229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457200" y="534577"/>
            <a:ext cx="8229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100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683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ZAKOŃCZENIE ROKU SZKOLNEGO 2019/2020</a:t>
            </a:r>
            <a:endParaRPr/>
          </a:p>
        </p:txBody>
      </p:sp>
    </p:spTree>
  </p:cSld>
  <p:clrMapOvr>
    <a:masterClrMapping/>
  </p:clrMapOvr>
  <p:transition advClick="0" advTm="5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>
            <a:off x="699000" y="6272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2000"/>
              <a:t>Spędziliście w tej szkole wiele czasu, wiele razem przeżyliście, oraz wiele się nauczyliście. Wynieśliście ze szkoły nie tylko wiedzę, ale także mnóstwo doświadczeń i wspomnień. Mamy nadzieję, że miło spędziliście ostatnie 3 lata oraz, że dobrze powiedzie się wam w przyszłości.</a:t>
            </a:r>
            <a:endParaRPr sz="2000"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875" y="1384125"/>
            <a:ext cx="3356700" cy="22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7669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body" idx="1"/>
          </p:nvPr>
        </p:nvSpPr>
        <p:spPr>
          <a:xfrm>
            <a:off x="457200" y="1577200"/>
            <a:ext cx="8229600" cy="180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1000"/>
              </a:spcAft>
              <a:buNone/>
            </a:pPr>
            <a:r>
              <a:rPr lang="en" sz="4300" b="1" dirty="0">
                <a:latin typeface="Montserrat"/>
                <a:ea typeface="Montserrat"/>
                <a:cs typeface="Montserrat"/>
                <a:sym typeface="Montserrat"/>
              </a:rPr>
              <a:t>Gratulujemy wszystkich sukcesów jakie osiągnęliście w tym roku </a:t>
            </a:r>
            <a:r>
              <a:rPr lang="en" sz="4300" b="1" dirty="0" smtClean="0">
                <a:latin typeface="Montserrat"/>
                <a:ea typeface="Montserrat"/>
                <a:cs typeface="Montserrat"/>
                <a:sym typeface="Montserrat"/>
              </a:rPr>
              <a:t>szkolnym</a:t>
            </a:r>
            <a:r>
              <a:rPr lang="pl-PL" sz="4300" b="1" dirty="0" smtClean="0"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sz="43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ransition advClick="0" advTm="9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457200" y="534577"/>
            <a:ext cx="8229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1000"/>
              </a:spcAft>
              <a:buNone/>
            </a:pPr>
            <a:r>
              <a:rPr lang="en" sz="2100">
                <a:highlight>
                  <a:srgbClr val="666666"/>
                </a:highlight>
              </a:rPr>
              <a:t>LIGA KLAS</a:t>
            </a:r>
            <a:endParaRPr sz="2100">
              <a:highlight>
                <a:srgbClr val="666666"/>
              </a:highlight>
            </a:endParaRPr>
          </a:p>
        </p:txBody>
      </p:sp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aphicFrame>
        <p:nvGraphicFramePr>
          <p:cNvPr id="142" name="Google Shape;142;p23"/>
          <p:cNvGraphicFramePr/>
          <p:nvPr/>
        </p:nvGraphicFramePr>
        <p:xfrm>
          <a:off x="952500" y="1336900"/>
          <a:ext cx="7239000" cy="3169680"/>
        </p:xfrm>
        <a:graphic>
          <a:graphicData uri="http://schemas.openxmlformats.org/drawingml/2006/table">
            <a:tbl>
              <a:tblPr>
                <a:noFill/>
                <a:tableStyleId>{D241CC5D-0477-4E4D-B222-9960467995FB}</a:tableStyleId>
              </a:tblPr>
              <a:tblGrid>
                <a:gridCol w="1947975"/>
                <a:gridCol w="2878025"/>
                <a:gridCol w="241300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</a:rPr>
                        <a:t>MIEJSCE</a:t>
                      </a:r>
                      <a:endParaRPr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</a:rPr>
                        <a:t>KLASA</a:t>
                      </a:r>
                      <a:endParaRPr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highlight>
                            <a:srgbClr val="FFFFFF"/>
                          </a:highlight>
                        </a:rPr>
                        <a:t>PUNKTY</a:t>
                      </a:r>
                      <a:endParaRPr>
                        <a:solidFill>
                          <a:srgbClr val="43434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545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313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275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F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235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B i 1 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143" name="Google Shape;143;p23"/>
          <p:cNvSpPr txBox="1"/>
          <p:nvPr/>
        </p:nvSpPr>
        <p:spPr>
          <a:xfrm>
            <a:off x="2752600" y="887775"/>
            <a:ext cx="4030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KLASY 1 PO SZKOLE PODSTAWOWEJ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ransition advClick="0" advTm="22399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457200" y="534577"/>
            <a:ext cx="8229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1000"/>
              </a:spcAft>
              <a:buNone/>
            </a:pPr>
            <a:r>
              <a:rPr lang="en" sz="2100">
                <a:highlight>
                  <a:srgbClr val="666666"/>
                </a:highlight>
              </a:rPr>
              <a:t>LIGA KLAS</a:t>
            </a:r>
            <a:endParaRPr sz="2100">
              <a:highlight>
                <a:srgbClr val="666666"/>
              </a:highlight>
            </a:endParaRPr>
          </a:p>
        </p:txBody>
      </p:sp>
      <p:sp>
        <p:nvSpPr>
          <p:cNvPr id="149" name="Google Shape;149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aphicFrame>
        <p:nvGraphicFramePr>
          <p:cNvPr id="150" name="Google Shape;150;p24"/>
          <p:cNvGraphicFramePr/>
          <p:nvPr/>
        </p:nvGraphicFramePr>
        <p:xfrm>
          <a:off x="952500" y="1390650"/>
          <a:ext cx="7239000" cy="2773470"/>
        </p:xfrm>
        <a:graphic>
          <a:graphicData uri="http://schemas.openxmlformats.org/drawingml/2006/table">
            <a:tbl>
              <a:tblPr>
                <a:noFill/>
                <a:tableStyleId>{D241CC5D-0477-4E4D-B222-9960467995FB}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MIEJSCE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KLASA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PUNKTY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751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F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388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E i 1 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313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B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284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165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151" name="Google Shape;151;p24"/>
          <p:cNvSpPr txBox="1"/>
          <p:nvPr/>
        </p:nvSpPr>
        <p:spPr>
          <a:xfrm>
            <a:off x="2386200" y="930500"/>
            <a:ext cx="45093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KLASY 1 PO GIMNAZJUM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ransition advClick="0" advTm="21228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457200" y="534577"/>
            <a:ext cx="8229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1000"/>
              </a:spcAft>
              <a:buNone/>
            </a:pPr>
            <a:r>
              <a:rPr lang="en" sz="2100">
                <a:highlight>
                  <a:srgbClr val="666666"/>
                </a:highlight>
              </a:rPr>
              <a:t>LIGA KLAS</a:t>
            </a:r>
            <a:endParaRPr sz="2100">
              <a:highlight>
                <a:srgbClr val="666666"/>
              </a:highlight>
            </a:endParaRPr>
          </a:p>
        </p:txBody>
      </p:sp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58" name="Google Shape;158;p25"/>
          <p:cNvSpPr txBox="1"/>
          <p:nvPr/>
        </p:nvSpPr>
        <p:spPr>
          <a:xfrm>
            <a:off x="2513025" y="876300"/>
            <a:ext cx="3861300" cy="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 KLASY 2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aphicFrame>
        <p:nvGraphicFramePr>
          <p:cNvPr id="159" name="Google Shape;159;p25"/>
          <p:cNvGraphicFramePr/>
          <p:nvPr/>
        </p:nvGraphicFramePr>
        <p:xfrm>
          <a:off x="952500" y="1390650"/>
          <a:ext cx="7239000" cy="3169680"/>
        </p:xfrm>
        <a:graphic>
          <a:graphicData uri="http://schemas.openxmlformats.org/drawingml/2006/table">
            <a:tbl>
              <a:tblPr>
                <a:noFill/>
                <a:tableStyleId>{D241CC5D-0477-4E4D-B222-9960467995FB}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MIEJSCE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KLASA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PUNKTY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B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F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ransition advClick="0" advTm="21183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pole tekstowe 2"/>
          <p:cNvSpPr txBox="1"/>
          <p:nvPr/>
        </p:nvSpPr>
        <p:spPr>
          <a:xfrm>
            <a:off x="513994" y="1899290"/>
            <a:ext cx="813690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300" b="1" dirty="0" smtClean="0">
                <a:solidFill>
                  <a:schemeClr val="bg1"/>
                </a:solidFill>
                <a:latin typeface="Montserrat" panose="020B0604020202020204" charset="-18"/>
              </a:rPr>
              <a:t>…oraz życzymy udanych wakacji!!!</a:t>
            </a:r>
            <a:endParaRPr lang="pl-PL" sz="4300" b="1" dirty="0">
              <a:solidFill>
                <a:schemeClr val="bg1"/>
              </a:solidFill>
              <a:latin typeface="Montserra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94731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body" idx="1"/>
          </p:nvPr>
        </p:nvSpPr>
        <p:spPr>
          <a:xfrm>
            <a:off x="457200" y="534577"/>
            <a:ext cx="8229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72" name="Google Shape;172;p27"/>
          <p:cNvSpPr txBox="1"/>
          <p:nvPr/>
        </p:nvSpPr>
        <p:spPr>
          <a:xfrm>
            <a:off x="797550" y="1768425"/>
            <a:ext cx="7548900" cy="29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Wykonanie : klasa 1’0’</a:t>
            </a:r>
            <a:endParaRPr sz="31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Zdjęcia: Emilia Ernst i Jagoda Lipowska</a:t>
            </a:r>
            <a:endParaRPr sz="31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advClick="0" advTm="8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2000" dirty="0"/>
              <a:t>Po </a:t>
            </a: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wielu miesiącach </a:t>
            </a:r>
            <a:r>
              <a:rPr lang="en" sz="2000" dirty="0"/>
              <a:t>wytężonej pracy nadszedł wyczekiwany przez wszystkich uczniów czas wakacji. Czas odpoczynku od nauki, dzwonków i porannego wstawania. </a:t>
            </a:r>
            <a:endParaRPr sz="2000" dirty="0"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1794350" y="1014600"/>
            <a:ext cx="5608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Życzenia na wakacje: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853" y="960675"/>
            <a:ext cx="2847376" cy="188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0774" y="2585350"/>
            <a:ext cx="2669596" cy="176817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5068225" y="4440975"/>
            <a:ext cx="34947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Paczka dla Kresowian grudzień 2019</a:t>
            </a:r>
            <a:endParaRPr dirty="0">
              <a:solidFill>
                <a:schemeClr val="tx2">
                  <a:lumMod val="50000"/>
                </a:schemeClr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ransition advClick="0" advTm="25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1146125" y="1486650"/>
            <a:ext cx="65949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882200" y="975300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Dziękując za wysiłek i współpracę życzymy wszystkim Uczniom, Rodzicom, Nauczycielom i Pracownikom naszej szkoły, by nadchodzące wakacje były radosne i pełne niezapomnianych wrażeń. </a:t>
            </a:r>
            <a:r>
              <a:rPr lang="en" sz="2000" dirty="0" smtClean="0">
                <a:solidFill>
                  <a:schemeClr val="tx2">
                    <a:lumMod val="50000"/>
                  </a:schemeClr>
                </a:solidFill>
              </a:rPr>
              <a:t>Ciesz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</a:rPr>
              <a:t>my</a:t>
            </a:r>
            <a:r>
              <a:rPr lang="en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się z każdego słonecznego dnia i z każdej przeżytej przygody. 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9527" y="802096"/>
            <a:ext cx="2789754" cy="18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800" y="2402753"/>
            <a:ext cx="2789771" cy="185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5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699000" y="7034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Wiemy że ten rok nie należał do prostych, przez obecną sytuację nie mogliśmy spędzić ze sobą tyle czasu ile byśmy chcieli. Wszystko to, by zapewnić nam 100% bezpieczeństwa w tych trudnych chwilach, Pamiętajmy, że zdrowie jest najważniejsze, mamy je tylko jedno. </a:t>
            </a:r>
            <a:r>
              <a:rPr lang="en" sz="2000" dirty="0" smtClean="0">
                <a:solidFill>
                  <a:schemeClr val="tx2">
                    <a:lumMod val="50000"/>
                  </a:schemeClr>
                </a:solidFill>
              </a:rPr>
              <a:t>Na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</a:rPr>
              <a:t> czas</a:t>
            </a:r>
            <a:r>
              <a:rPr lang="en" sz="2000" dirty="0" smtClean="0">
                <a:solidFill>
                  <a:schemeClr val="tx2">
                    <a:lumMod val="50000"/>
                  </a:schemeClr>
                </a:solidFill>
              </a:rPr>
              <a:t> wakacj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en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życzymy Wam dużo dużo zdrowia. 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4075" y="2121975"/>
            <a:ext cx="3236045" cy="214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275" y="1065950"/>
            <a:ext cx="1989175" cy="131762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5068225" y="4415875"/>
            <a:ext cx="349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Light"/>
                <a:ea typeface="Montserrat Light"/>
                <a:cs typeface="Montserrat Light"/>
                <a:sym typeface="Montserrat Light"/>
              </a:rPr>
              <a:t>Wybory do Samorządu Uczniowskiego listopad </a:t>
            </a:r>
            <a:r>
              <a:rPr lang="en" dirty="0" smtClean="0">
                <a:latin typeface="Montserrat Light"/>
                <a:ea typeface="Montserrat Light"/>
                <a:cs typeface="Montserrat Light"/>
                <a:sym typeface="Montserrat Light"/>
              </a:rPr>
              <a:t>20</a:t>
            </a:r>
            <a:r>
              <a:rPr lang="pl-PL" smtClean="0">
                <a:latin typeface="Montserrat Light"/>
                <a:ea typeface="Montserrat Light"/>
                <a:cs typeface="Montserrat Light"/>
                <a:sym typeface="Montserrat Light"/>
              </a:rPr>
              <a:t>19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ransition advClick="0" advTm="27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Wierzymy, że wszyscy spotkamy się zdrowi, wypoczęci, z zapasem sił i w doskonałych humorach w nowym roku szkolnym. 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500" y="1343113"/>
            <a:ext cx="3709726" cy="245727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5544950" y="4353525"/>
            <a:ext cx="30108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50000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Debata SU listopad 2019</a:t>
            </a:r>
            <a:endParaRPr dirty="0">
              <a:solidFill>
                <a:schemeClr val="tx2">
                  <a:lumMod val="50000"/>
                </a:schemeClr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ransition advClick="0" advTm="15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Życzenia dla nauczycieli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1600" dirty="0"/>
              <a:t>Z okazji zakończenia roku szkolnego chcielibyśmy złożyć nauczycielom, dyrekcji oraz wszystkim pracownikom szkoły najserdeczniejsze podziękowania za trud włożony w naszą edukację, przekazywanie nam niezbędnej </a:t>
            </a:r>
            <a:r>
              <a:rPr lang="en" sz="1600" dirty="0" smtClean="0"/>
              <a:t>wiedzy</a:t>
            </a:r>
            <a:r>
              <a:rPr lang="pl-PL" sz="1600" dirty="0" smtClean="0"/>
              <a:t> oraz </a:t>
            </a:r>
            <a:r>
              <a:rPr lang="en" sz="1600" dirty="0" smtClean="0"/>
              <a:t>wspieranie </a:t>
            </a:r>
            <a:r>
              <a:rPr lang="en" sz="1600" dirty="0"/>
              <a:t>nas w trudnych </a:t>
            </a:r>
            <a:r>
              <a:rPr lang="en" sz="1600" dirty="0" smtClean="0"/>
              <a:t>chwilach</a:t>
            </a:r>
            <a:r>
              <a:rPr lang="pl-PL" sz="1600" dirty="0" smtClean="0"/>
              <a:t>.</a:t>
            </a:r>
            <a:r>
              <a:rPr lang="en" sz="1600" dirty="0" smtClean="0"/>
              <a:t> </a:t>
            </a:r>
            <a:r>
              <a:rPr lang="pl-PL" sz="1600" dirty="0" smtClean="0"/>
              <a:t>Za u</a:t>
            </a:r>
            <a:r>
              <a:rPr lang="en" sz="1600" dirty="0" smtClean="0"/>
              <a:t>śmiech</a:t>
            </a:r>
            <a:r>
              <a:rPr lang="en" sz="1600" dirty="0"/>
              <a:t>, który spotykaliśmy na </a:t>
            </a:r>
            <a:r>
              <a:rPr lang="en" sz="1600" dirty="0" smtClean="0"/>
              <a:t>pańs</a:t>
            </a:r>
            <a:r>
              <a:rPr lang="pl-PL" sz="1600" dirty="0" smtClean="0"/>
              <a:t>twa </a:t>
            </a:r>
            <a:r>
              <a:rPr lang="en" sz="1600" dirty="0" smtClean="0"/>
              <a:t>twarzach</a:t>
            </a:r>
            <a:r>
              <a:rPr lang="pl-PL" sz="1600" dirty="0" smtClean="0"/>
              <a:t> i głosach</a:t>
            </a:r>
            <a:r>
              <a:rPr lang="en" sz="1600" dirty="0" smtClean="0"/>
              <a:t>. Życzymy </a:t>
            </a:r>
            <a:r>
              <a:rPr lang="en" sz="1600" dirty="0"/>
              <a:t>dużo zdrowia, szczęścia wytrwałości i mile spędzonych wakacji oraz mamy nadzieję, że spotkamy się w nowym roku szkolnym. </a:t>
            </a:r>
            <a:endParaRPr sz="1600" dirty="0"/>
          </a:p>
        </p:txBody>
      </p:sp>
    </p:spTree>
  </p:cSld>
  <p:clrMapOvr>
    <a:masterClrMapping/>
  </p:clrMapOvr>
  <p:transition advClick="0" advTm="4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979" y="0"/>
            <a:ext cx="776604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4177525" y="4337337"/>
            <a:ext cx="40395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Nauczyciele naszej szkoły w roku szkolnym 2019/2020</a:t>
            </a:r>
            <a:endParaRPr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ransition advClick="0" advTm="3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Życzenia dla maturzystów: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1900"/>
              <a:t>Drodzy maturzyści, pewnie myśląc o pożegnaniu wyobrażaliście sobie uroczysty apel, galowe stroje, przemówienie dyrektora, nagrody i dyplomy oraz ostatnie spotkanie z wychowawcami.</a:t>
            </a:r>
            <a:endParaRPr sz="1900"/>
          </a:p>
        </p:txBody>
      </p:sp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225" y="1685250"/>
            <a:ext cx="3161250" cy="177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683568" y="771550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1900" dirty="0"/>
              <a:t>Niestety w obecnej sytuacji zakończenie roku szkolnego klas maturalnych musi wyglądać inaczej. Mimo tej nietypowej sytuacji chcemy wam życzyć w imieniu samorządu </a:t>
            </a:r>
            <a:r>
              <a:rPr lang="pl-PL" sz="1900" dirty="0" smtClean="0"/>
              <a:t>uczniowskiego</a:t>
            </a:r>
            <a:r>
              <a:rPr lang="en" sz="1900" dirty="0" smtClean="0"/>
              <a:t> </a:t>
            </a:r>
            <a:r>
              <a:rPr lang="en" sz="1900" dirty="0"/>
              <a:t>oraz wszystkich uczniów szkoły </a:t>
            </a:r>
            <a:r>
              <a:rPr lang="en" sz="1900" dirty="0" smtClean="0"/>
              <a:t>powodzenia</a:t>
            </a:r>
            <a:r>
              <a:rPr lang="pl-PL" sz="1900" dirty="0" smtClean="0"/>
              <a:t> na studiach,</a:t>
            </a:r>
            <a:r>
              <a:rPr lang="en" sz="1900" dirty="0" smtClean="0"/>
              <a:t> w</a:t>
            </a:r>
            <a:r>
              <a:rPr lang="pl-PL" sz="1900" dirty="0" smtClean="0"/>
              <a:t> </a:t>
            </a:r>
            <a:r>
              <a:rPr lang="en" sz="1900" dirty="0" smtClean="0"/>
              <a:t>życiu </a:t>
            </a:r>
            <a:r>
              <a:rPr lang="en" sz="1900" dirty="0"/>
              <a:t>zawodowym i prywatnym. </a:t>
            </a:r>
            <a:endParaRPr sz="1900" dirty="0"/>
          </a:p>
        </p:txBody>
      </p:sp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925" y="1053213"/>
            <a:ext cx="3105575" cy="30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4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li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520</Words>
  <Application>Microsoft Office PowerPoint</Application>
  <PresentationFormat>Pokaz na ekranie (16:9)</PresentationFormat>
  <Paragraphs>110</Paragraphs>
  <Slides>16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Montserrat Light</vt:lpstr>
      <vt:lpstr>Montserrat</vt:lpstr>
      <vt:lpstr>Montserrat ExtraBold</vt:lpstr>
      <vt:lpstr>Juliet template</vt:lpstr>
      <vt:lpstr>ZAKOŃCZENIE ROKU SZKOLNEGO 2019/2020</vt:lpstr>
      <vt:lpstr>Życzenia na wakacje:</vt:lpstr>
      <vt:lpstr>Prezentacja programu PowerPoint</vt:lpstr>
      <vt:lpstr>Prezentacja programu PowerPoint</vt:lpstr>
      <vt:lpstr>Prezentacja programu PowerPoint</vt:lpstr>
      <vt:lpstr>Życzenia dla nauczycieli</vt:lpstr>
      <vt:lpstr>Prezentacja programu PowerPoint</vt:lpstr>
      <vt:lpstr>Życzenia dla maturzystów: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ZAKOŃCZENIE ROKU SZKOLNEGO 2019/2020</dc:title>
  <dc:creator>Angela.Jaworska</dc:creator>
  <cp:lastModifiedBy>Angela.Jaworska</cp:lastModifiedBy>
  <cp:revision>5</cp:revision>
  <dcterms:modified xsi:type="dcterms:W3CDTF">2020-06-19T08:24:54Z</dcterms:modified>
</cp:coreProperties>
</file>