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62" r:id="rId5"/>
    <p:sldId id="260" r:id="rId6"/>
    <p:sldId id="261" r:id="rId7"/>
    <p:sldId id="263" r:id="rId8"/>
    <p:sldId id="264" r:id="rId9"/>
    <p:sldId id="267" r:id="rId10"/>
    <p:sldId id="268" r:id="rId11"/>
    <p:sldId id="269" r:id="rId12"/>
    <p:sldId id="270" r:id="rId13"/>
    <p:sldId id="265" r:id="rId14"/>
    <p:sldId id="271" r:id="rId15"/>
    <p:sldId id="266" r:id="rId16"/>
    <p:sldId id="273" r:id="rId17"/>
    <p:sldId id="272" r:id="rId18"/>
    <p:sldId id="259" r:id="rId19"/>
    <p:sldId id="275" r:id="rId20"/>
    <p:sldId id="274" r:id="rId21"/>
  </p:sldIdLst>
  <p:sldSz cx="12188825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B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8" d="100"/>
          <a:sy n="88" d="100"/>
        </p:scale>
        <p:origin x="494" y="62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3000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>
              <a:latin typeface="Euphemia" panose="020B0503040102020104" pitchFamily="34" charset="0"/>
            </a:endParaRPr>
          </a:p>
        </p:txBody>
      </p:sp>
      <p:sp>
        <p:nvSpPr>
          <p:cNvPr id="3" name="Zástupný objekt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F7ABD3E-E373-4CCB-8511-84535338E728}" type="datetime1">
              <a:rPr lang="sk-SK" smtClean="0">
                <a:latin typeface="Euphemia" panose="020B0503040102020104" pitchFamily="34" charset="0"/>
              </a:rPr>
              <a:t>18. 10. 2021</a:t>
            </a:fld>
            <a:endParaRPr lang="sk-SK">
              <a:latin typeface="Euphemia" panose="020B0503040102020104" pitchFamily="34" charset="0"/>
            </a:endParaRPr>
          </a:p>
        </p:txBody>
      </p:sp>
      <p:sp>
        <p:nvSpPr>
          <p:cNvPr id="4" name="Zástupný objekt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>
              <a:latin typeface="Euphemia" panose="020B0503040102020104" pitchFamily="34" charset="0"/>
            </a:endParaRPr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4886E15-F82A-4596-A46C-375C6D3981E1}" type="slidenum">
              <a:rPr lang="sk-SK" smtClean="0">
                <a:latin typeface="Euphemia" panose="020B0503040102020104" pitchFamily="34" charset="0"/>
              </a:rPr>
              <a:t>‹#›</a:t>
            </a:fld>
            <a:endParaRPr lang="sk-SK"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3081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Euphemia" panose="020B0503040102020104" pitchFamily="34" charset="0"/>
              </a:defRPr>
            </a:lvl1pPr>
          </a:lstStyle>
          <a:p>
            <a:endParaRPr lang="sk-SK" noProof="0"/>
          </a:p>
        </p:txBody>
      </p:sp>
      <p:sp>
        <p:nvSpPr>
          <p:cNvPr id="3" name="Zástupný objekt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Euphemia" panose="020B0503040102020104" pitchFamily="34" charset="0"/>
              </a:defRPr>
            </a:lvl1pPr>
          </a:lstStyle>
          <a:p>
            <a:fld id="{C5092920-596B-4182-891E-B18B16051B10}" type="datetime1">
              <a:rPr lang="sk-SK" noProof="0" smtClean="0"/>
              <a:t>18. 10. 2021</a:t>
            </a:fld>
            <a:endParaRPr lang="sk-SK" noProof="0"/>
          </a:p>
        </p:txBody>
      </p:sp>
      <p:sp>
        <p:nvSpPr>
          <p:cNvPr id="4" name="Zástupný objekt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/>
          </a:p>
        </p:txBody>
      </p:sp>
      <p:sp>
        <p:nvSpPr>
          <p:cNvPr id="5" name="Zástupný objekt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Euphemia" panose="020B0503040102020104" pitchFamily="34" charset="0"/>
              </a:defRPr>
            </a:lvl1pPr>
          </a:lstStyle>
          <a:p>
            <a:endParaRPr lang="sk-SK" noProof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Euphemia" panose="020B0503040102020104" pitchFamily="34" charset="0"/>
              </a:defRPr>
            </a:lvl1pPr>
          </a:lstStyle>
          <a:p>
            <a:fld id="{BF105DB2-FD3E-441D-8B7E-7AE83ECE27B3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2894720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Euphemia" panose="020B05030401020201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Euphemia" panose="020B05030401020201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Euphemia" panose="020B05030401020201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Euphemia" panose="020B05030401020201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Euphemia" panose="020B05030401020201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5DB2-FD3E-441D-8B7E-7AE83ECE27B3}" type="slidenum">
              <a:rPr lang="sk-SK" noProof="0" smtClean="0"/>
              <a:pPr/>
              <a:t>1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2715732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ok nadpisu"/>
          <p:cNvSpPr/>
          <p:nvPr/>
        </p:nvSpPr>
        <p:spPr bwMode="white">
          <a:xfrm>
            <a:off x="1141413" y="1600200"/>
            <a:ext cx="9902952" cy="3276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>
              <a:latin typeface="Euphemia" panose="020B0503040102020104" pitchFamily="34" charset="0"/>
            </a:endParaRPr>
          </a:p>
        </p:txBody>
      </p:sp>
      <p:grpSp>
        <p:nvGrpSpPr>
          <p:cNvPr id="7" name="horný obrázok" descr="Návrh horného orámovania"/>
          <p:cNvGrpSpPr/>
          <p:nvPr/>
        </p:nvGrpSpPr>
        <p:grpSpPr>
          <a:xfrm>
            <a:off x="1279" y="0"/>
            <a:ext cx="12188952" cy="429768"/>
            <a:chOff x="1279" y="0"/>
            <a:chExt cx="12188952" cy="429768"/>
          </a:xfrm>
        </p:grpSpPr>
        <p:sp>
          <p:nvSpPr>
            <p:cNvPr id="8" name="Obdĺžnik 7"/>
            <p:cNvSpPr/>
            <p:nvPr/>
          </p:nvSpPr>
          <p:spPr>
            <a:xfrm>
              <a:off x="1279" y="0"/>
              <a:ext cx="12188952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>
                <a:latin typeface="Euphemia" panose="020B0503040102020104" pitchFamily="34" charset="0"/>
              </a:endParaRPr>
            </a:p>
          </p:txBody>
        </p:sp>
        <p:sp>
          <p:nvSpPr>
            <p:cNvPr id="9" name="Obdĺžnik 8"/>
            <p:cNvSpPr/>
            <p:nvPr/>
          </p:nvSpPr>
          <p:spPr>
            <a:xfrm>
              <a:off x="1279" y="228600"/>
              <a:ext cx="12188952" cy="20116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>
                <a:latin typeface="Euphemia" panose="020B0503040102020104" pitchFamily="34" charset="0"/>
              </a:endParaRPr>
            </a:p>
          </p:txBody>
        </p:sp>
        <p:sp>
          <p:nvSpPr>
            <p:cNvPr id="10" name="Obdĺžnik 9"/>
            <p:cNvSpPr/>
            <p:nvPr/>
          </p:nvSpPr>
          <p:spPr>
            <a:xfrm>
              <a:off x="1279" y="306324"/>
              <a:ext cx="12188952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>
                <a:latin typeface="Euphemia" panose="020B0503040102020104" pitchFamily="34" charset="0"/>
              </a:endParaRPr>
            </a:p>
          </p:txBody>
        </p:sp>
      </p:grpSp>
      <p:grpSp>
        <p:nvGrpSpPr>
          <p:cNvPr id="23" name="dolný obrázok" descr="Návrh dolného orámovania"/>
          <p:cNvGrpSpPr/>
          <p:nvPr/>
        </p:nvGrpSpPr>
        <p:grpSpPr>
          <a:xfrm>
            <a:off x="0" y="6080760"/>
            <a:ext cx="12190231" cy="777240"/>
            <a:chOff x="0" y="6080760"/>
            <a:chExt cx="12190231" cy="777240"/>
          </a:xfrm>
        </p:grpSpPr>
        <p:sp>
          <p:nvSpPr>
            <p:cNvPr id="13" name="Obdĺžnik 12"/>
            <p:cNvSpPr/>
            <p:nvPr/>
          </p:nvSpPr>
          <p:spPr>
            <a:xfrm>
              <a:off x="0" y="6217920"/>
              <a:ext cx="12188825" cy="64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>
                <a:latin typeface="Euphemia" panose="020B0503040102020104" pitchFamily="34" charset="0"/>
              </a:endParaRPr>
            </a:p>
          </p:txBody>
        </p:sp>
        <p:sp>
          <p:nvSpPr>
            <p:cNvPr id="14" name="Obdĺžnik 13"/>
            <p:cNvSpPr/>
            <p:nvPr/>
          </p:nvSpPr>
          <p:spPr>
            <a:xfrm>
              <a:off x="1279" y="60807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>
                <a:latin typeface="Euphemia" panose="020B0503040102020104" pitchFamily="34" charset="0"/>
              </a:endParaRPr>
            </a:p>
          </p:txBody>
        </p:sp>
        <p:sp>
          <p:nvSpPr>
            <p:cNvPr id="15" name="Obdĺžnik 14"/>
            <p:cNvSpPr/>
            <p:nvPr/>
          </p:nvSpPr>
          <p:spPr>
            <a:xfrm>
              <a:off x="1279" y="6172200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>
                <a:latin typeface="Euphemia" panose="020B0503040102020104" pitchFamily="34" charset="0"/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 bwMode="black">
          <a:xfrm>
            <a:off x="1522414" y="1905000"/>
            <a:ext cx="9143998" cy="26670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Euphemia" panose="020B05030401020201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522413" y="5029200"/>
            <a:ext cx="8229598" cy="838200"/>
          </a:xfrm>
        </p:spPr>
        <p:txBody>
          <a:bodyPr rtlCol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  <a:latin typeface="Euphemia" panose="020B05030401020201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k-SK" noProof="0"/>
              <a:t>Kliknite sem a upravte štýl predlohy podnadpisov</a:t>
            </a:r>
          </a:p>
        </p:txBody>
      </p:sp>
      <p:sp>
        <p:nvSpPr>
          <p:cNvPr id="21" name="Zástupný objekt päty 2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r>
              <a:rPr lang="sk-SK" noProof="0" smtClean="0"/>
              <a:t>Trieda: IV.A       šk. rok 2021/2022</a:t>
            </a:r>
            <a:endParaRPr lang="sk-SK" noProof="0"/>
          </a:p>
        </p:txBody>
      </p:sp>
      <p:sp>
        <p:nvSpPr>
          <p:cNvPr id="20" name="Zástupný objekt dátumu 1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6447F149-968F-42DE-9CFD-243329B0C068}" type="datetime1">
              <a:rPr lang="sk-SK" noProof="0" smtClean="0"/>
              <a:t>18. 10. 2021</a:t>
            </a:fld>
            <a:endParaRPr lang="sk-SK" noProof="0"/>
          </a:p>
        </p:txBody>
      </p:sp>
      <p:sp>
        <p:nvSpPr>
          <p:cNvPr id="22" name="Zástupný objekt čísla snímky 2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DF28FB93-0A08-4E7D-8E63-9EFA29F1E093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189493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zvislého textu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Euphemia" panose="020B0503040102020104" pitchFamily="34" charset="0"/>
              </a:defRPr>
            </a:lvl1pPr>
            <a:lvl2pPr>
              <a:defRPr>
                <a:latin typeface="Euphemia" panose="020B0503040102020104" pitchFamily="34" charset="0"/>
              </a:defRPr>
            </a:lvl2pPr>
            <a:lvl3pPr>
              <a:defRPr>
                <a:latin typeface="Euphemia" panose="020B0503040102020104" pitchFamily="34" charset="0"/>
              </a:defRPr>
            </a:lvl3pPr>
            <a:lvl4pPr>
              <a:defRPr>
                <a:latin typeface="Euphemia" panose="020B0503040102020104" pitchFamily="34" charset="0"/>
              </a:defRPr>
            </a:lvl4pPr>
            <a:lvl5pPr>
              <a:defRPr>
                <a:latin typeface="Euphemia" panose="020B05030401020201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sk-SK"/>
              <a:t>Kliknutím upravíte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r>
              <a:rPr lang="sk-SK" smtClean="0"/>
              <a:t>Trieda: IV.A       šk. rok 2021/2022</a:t>
            </a:r>
            <a:endParaRPr lang="sk-SK" dirty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BA8CFC29-C615-49E5-A398-D905CE083E0B}" type="datetime1">
              <a:rPr lang="sk-SK" smtClean="0"/>
              <a:t>18. 10. 2021</a:t>
            </a:fld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DF28FB93-0A08-4E7D-8E63-9EFA29F1E093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7782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9494507" y="609600"/>
            <a:ext cx="1143001" cy="5410200"/>
          </a:xfrm>
        </p:spPr>
        <p:txBody>
          <a:bodyPr vert="eaVert"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zvislého textu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2413" y="609600"/>
            <a:ext cx="7696198" cy="5410200"/>
          </a:xfrm>
        </p:spPr>
        <p:txBody>
          <a:bodyPr vert="eaVert" rtlCol="0"/>
          <a:lstStyle>
            <a:lvl1pPr>
              <a:defRPr>
                <a:latin typeface="Euphemia" panose="020B0503040102020104" pitchFamily="34" charset="0"/>
              </a:defRPr>
            </a:lvl1pPr>
            <a:lvl2pPr>
              <a:defRPr>
                <a:latin typeface="Euphemia" panose="020B0503040102020104" pitchFamily="34" charset="0"/>
              </a:defRPr>
            </a:lvl2pPr>
            <a:lvl3pPr>
              <a:defRPr>
                <a:latin typeface="Euphemia" panose="020B0503040102020104" pitchFamily="34" charset="0"/>
              </a:defRPr>
            </a:lvl3pPr>
            <a:lvl4pPr>
              <a:defRPr>
                <a:latin typeface="Euphemia" panose="020B0503040102020104" pitchFamily="34" charset="0"/>
              </a:defRPr>
            </a:lvl4pPr>
            <a:lvl5pPr>
              <a:defRPr>
                <a:latin typeface="Euphemia" panose="020B05030401020201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sk-SK"/>
              <a:t>Kliknutím upravíte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r>
              <a:rPr lang="sk-SK" smtClean="0"/>
              <a:t>Trieda: IV.A       šk. rok 2021/2022</a:t>
            </a:r>
            <a:endParaRPr lang="sk-SK" dirty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642F5E6D-DB4B-4DFD-BC19-4675533DA774}" type="datetime1">
              <a:rPr lang="sk-SK" smtClean="0"/>
              <a:t>18. 10. 2021</a:t>
            </a:fld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DF28FB93-0A08-4E7D-8E63-9EFA29F1E093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403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 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sz="3200">
                <a:latin typeface="Euphemia" panose="020B0503040102020104" pitchFamily="34" charset="0"/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  <a:lvl2pPr>
              <a:defRPr>
                <a:latin typeface="Euphemia" panose="020B0503040102020104" pitchFamily="34" charset="0"/>
              </a:defRPr>
            </a:lvl2pPr>
            <a:lvl3pPr>
              <a:defRPr>
                <a:latin typeface="Euphemia" panose="020B0503040102020104" pitchFamily="34" charset="0"/>
              </a:defRPr>
            </a:lvl3pPr>
            <a:lvl4pPr>
              <a:defRPr>
                <a:latin typeface="Euphemia" panose="020B0503040102020104" pitchFamily="34" charset="0"/>
              </a:defRPr>
            </a:lvl4pPr>
            <a:lvl5pPr>
              <a:defRPr>
                <a:latin typeface="Euphemia" panose="020B0503040102020104" pitchFamily="34" charset="0"/>
              </a:defRPr>
            </a:lvl5pPr>
          </a:lstStyle>
          <a:p>
            <a:pPr lvl="0" rtl="0"/>
            <a:r>
              <a:rPr lang="sk-SK"/>
              <a:t>Kliknutím upravíte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r>
              <a:rPr lang="sk-SK" smtClean="0"/>
              <a:t>Trieda: IV.A       šk. rok 2021/2022</a:t>
            </a:r>
            <a:endParaRPr lang="sk-SK" dirty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83EC7CD5-7990-46CB-B6C8-0B3564A7D694}" type="datetime1">
              <a:rPr lang="sk-SK" smtClean="0"/>
              <a:t>18. 10. 2021</a:t>
            </a:fld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DF28FB93-0A08-4E7D-8E63-9EFA29F1E093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064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rmAutofit/>
          </a:bodyPr>
          <a:lstStyle>
            <a:lvl1pPr algn="l">
              <a:defRPr sz="5400" b="0" cap="none" baseline="0">
                <a:latin typeface="Euphemia" panose="020B0503040102020104" pitchFamily="34" charset="0"/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 hasCustomPrompt="1"/>
          </p:nvPr>
        </p:nvSpPr>
        <p:spPr>
          <a:xfrm>
            <a:off x="1522413" y="4876800"/>
            <a:ext cx="8229598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uphemia" panose="020B05030401020201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/>
              <a:t>Kliknutím upravíte štýly predlohy textu</a:t>
            </a:r>
            <a:endParaRPr lang="sk-SK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 bwMode="black"/>
        <p:txBody>
          <a:bodyPr rtlCol="0"/>
          <a:lstStyle>
            <a:lvl1pPr>
              <a:defRPr>
                <a:solidFill>
                  <a:schemeClr val="tx1"/>
                </a:solidFill>
                <a:latin typeface="Euphemia" panose="020B0503040102020104" pitchFamily="34" charset="0"/>
              </a:defRPr>
            </a:lvl1pPr>
          </a:lstStyle>
          <a:p>
            <a:r>
              <a:rPr lang="sk-SK" smtClean="0"/>
              <a:t>Trieda: IV.A       šk. rok 2021/2022</a:t>
            </a:r>
            <a:endParaRPr lang="sk-SK" dirty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 bwMode="black"/>
        <p:txBody>
          <a:bodyPr rtlCol="0"/>
          <a:lstStyle>
            <a:lvl1pPr>
              <a:defRPr>
                <a:solidFill>
                  <a:schemeClr val="tx1"/>
                </a:solidFill>
                <a:latin typeface="Euphemia" panose="020B0503040102020104" pitchFamily="34" charset="0"/>
              </a:defRPr>
            </a:lvl1pPr>
          </a:lstStyle>
          <a:p>
            <a:fld id="{5476236E-0162-4118-87DA-ED87ACBE8DBB}" type="datetime1">
              <a:rPr lang="sk-SK" smtClean="0"/>
              <a:t>18. 10. 2021</a:t>
            </a:fld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 bwMode="black"/>
        <p:txBody>
          <a:bodyPr rtlCol="0"/>
          <a:lstStyle>
            <a:lvl1pPr>
              <a:defRPr>
                <a:solidFill>
                  <a:schemeClr val="tx1"/>
                </a:solidFill>
                <a:latin typeface="Euphemia" panose="020B0503040102020104" pitchFamily="34" charset="0"/>
              </a:defRPr>
            </a:lvl1pPr>
          </a:lstStyle>
          <a:p>
            <a:fld id="{DF28FB93-0A08-4E7D-8E63-9EFA29F1E093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587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sz="half" idx="1" hasCustomPrompt="1"/>
          </p:nvPr>
        </p:nvSpPr>
        <p:spPr>
          <a:xfrm>
            <a:off x="1522413" y="1904999"/>
            <a:ext cx="4435564" cy="4088921"/>
          </a:xfrm>
        </p:spPr>
        <p:txBody>
          <a:bodyPr rtlCol="0">
            <a:normAutofit/>
          </a:bodyPr>
          <a:lstStyle>
            <a:lvl1pPr>
              <a:defRPr sz="2400">
                <a:latin typeface="Euphemia" panose="020B0503040102020104" pitchFamily="34" charset="0"/>
              </a:defRPr>
            </a:lvl1pPr>
            <a:lvl2pPr>
              <a:defRPr sz="2000">
                <a:latin typeface="Euphemia" panose="020B0503040102020104" pitchFamily="34" charset="0"/>
              </a:defRPr>
            </a:lvl2pPr>
            <a:lvl3pPr>
              <a:defRPr sz="1800">
                <a:latin typeface="Euphemia" panose="020B0503040102020104" pitchFamily="34" charset="0"/>
              </a:defRPr>
            </a:lvl3pPr>
            <a:lvl4pPr>
              <a:defRPr sz="1600">
                <a:latin typeface="Euphemia" panose="020B0503040102020104" pitchFamily="34" charset="0"/>
              </a:defRPr>
            </a:lvl4pPr>
            <a:lvl5pPr>
              <a:defRPr sz="1600">
                <a:latin typeface="Euphemia" panose="020B05030401020201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/>
              <a:t>Kliknutím upravíte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 hasCustomPrompt="1"/>
          </p:nvPr>
        </p:nvSpPr>
        <p:spPr>
          <a:xfrm>
            <a:off x="6230849" y="1904999"/>
            <a:ext cx="4435564" cy="4088921"/>
          </a:xfrm>
        </p:spPr>
        <p:txBody>
          <a:bodyPr rtlCol="0">
            <a:normAutofit/>
          </a:bodyPr>
          <a:lstStyle>
            <a:lvl1pPr>
              <a:defRPr sz="2400">
                <a:latin typeface="Euphemia" panose="020B0503040102020104" pitchFamily="34" charset="0"/>
              </a:defRPr>
            </a:lvl1pPr>
            <a:lvl2pPr>
              <a:defRPr sz="2000">
                <a:latin typeface="Euphemia" panose="020B0503040102020104" pitchFamily="34" charset="0"/>
              </a:defRPr>
            </a:lvl2pPr>
            <a:lvl3pPr>
              <a:defRPr sz="1800">
                <a:latin typeface="Euphemia" panose="020B0503040102020104" pitchFamily="34" charset="0"/>
              </a:defRPr>
            </a:lvl3pPr>
            <a:lvl4pPr>
              <a:defRPr sz="1600">
                <a:latin typeface="Euphemia" panose="020B0503040102020104" pitchFamily="34" charset="0"/>
              </a:defRPr>
            </a:lvl4pPr>
            <a:lvl5pPr>
              <a:defRPr sz="1600">
                <a:latin typeface="Euphemia" panose="020B05030401020201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sk-SK"/>
              <a:t>Kliknutím upravíte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r>
              <a:rPr lang="sk-SK" smtClean="0"/>
              <a:t>Trieda: IV.A       šk. rok 2021/2022</a:t>
            </a:r>
            <a:endParaRPr lang="sk-SK" dirty="0"/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BE26F2A1-E0A4-4BD7-81A1-0874815A1EED}" type="datetime1">
              <a:rPr lang="sk-SK" smtClean="0"/>
              <a:t>18. 10. 2021</a:t>
            </a:fld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DF28FB93-0A08-4E7D-8E63-9EFA29F1E093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3606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 hasCustomPrompt="1"/>
          </p:nvPr>
        </p:nvSpPr>
        <p:spPr>
          <a:xfrm>
            <a:off x="1522413" y="1828800"/>
            <a:ext cx="4419599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latin typeface="Euphemia" panose="020B05030401020201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Kliknutím upravíte štýly predlohy textu</a:t>
            </a:r>
            <a:endParaRPr lang="sk-SK" dirty="0"/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 hasCustomPrompt="1"/>
          </p:nvPr>
        </p:nvSpPr>
        <p:spPr>
          <a:xfrm>
            <a:off x="1522413" y="2590801"/>
            <a:ext cx="4419599" cy="3429000"/>
          </a:xfrm>
        </p:spPr>
        <p:txBody>
          <a:bodyPr rtlCol="0">
            <a:normAutofit/>
          </a:bodyPr>
          <a:lstStyle>
            <a:lvl1pPr>
              <a:defRPr sz="2000">
                <a:latin typeface="Euphemia" panose="020B0503040102020104" pitchFamily="34" charset="0"/>
              </a:defRPr>
            </a:lvl1pPr>
            <a:lvl2pPr>
              <a:defRPr sz="1800">
                <a:latin typeface="Euphemia" panose="020B0503040102020104" pitchFamily="34" charset="0"/>
              </a:defRPr>
            </a:lvl2pPr>
            <a:lvl3pPr>
              <a:defRPr sz="1600">
                <a:latin typeface="Euphemia" panose="020B0503040102020104" pitchFamily="34" charset="0"/>
              </a:defRPr>
            </a:lvl3pPr>
            <a:lvl4pPr>
              <a:defRPr sz="1400">
                <a:latin typeface="Euphemia" panose="020B0503040102020104" pitchFamily="34" charset="0"/>
              </a:defRPr>
            </a:lvl4pPr>
            <a:lvl5pPr>
              <a:defRPr sz="1400">
                <a:latin typeface="Euphemia" panose="020B05030401020201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k-SK"/>
              <a:t>Kliknutím upravíte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textu 4"/>
          <p:cNvSpPr>
            <a:spLocks noGrp="1"/>
          </p:cNvSpPr>
          <p:nvPr>
            <p:ph type="body" sz="quarter" idx="3" hasCustomPrompt="1"/>
          </p:nvPr>
        </p:nvSpPr>
        <p:spPr>
          <a:xfrm>
            <a:off x="6246814" y="1828800"/>
            <a:ext cx="4419599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latin typeface="Euphemia" panose="020B05030401020201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Kliknutím upravíte štýly predlohy textu</a:t>
            </a:r>
            <a:endParaRPr lang="sk-SK" dirty="0"/>
          </a:p>
        </p:txBody>
      </p:sp>
      <p:sp>
        <p:nvSpPr>
          <p:cNvPr id="6" name="Zástupný objekt obsahu 5"/>
          <p:cNvSpPr>
            <a:spLocks noGrp="1"/>
          </p:cNvSpPr>
          <p:nvPr>
            <p:ph sz="quarter" idx="4" hasCustomPrompt="1"/>
          </p:nvPr>
        </p:nvSpPr>
        <p:spPr>
          <a:xfrm>
            <a:off x="6246814" y="2590801"/>
            <a:ext cx="4419599" cy="3429000"/>
          </a:xfrm>
        </p:spPr>
        <p:txBody>
          <a:bodyPr rtlCol="0">
            <a:normAutofit/>
          </a:bodyPr>
          <a:lstStyle>
            <a:lvl1pPr>
              <a:defRPr sz="2000">
                <a:latin typeface="Euphemia" panose="020B0503040102020104" pitchFamily="34" charset="0"/>
              </a:defRPr>
            </a:lvl1pPr>
            <a:lvl2pPr>
              <a:defRPr sz="1800">
                <a:latin typeface="Euphemia" panose="020B0503040102020104" pitchFamily="34" charset="0"/>
              </a:defRPr>
            </a:lvl2pPr>
            <a:lvl3pPr>
              <a:defRPr sz="1600">
                <a:latin typeface="Euphemia" panose="020B0503040102020104" pitchFamily="34" charset="0"/>
              </a:defRPr>
            </a:lvl3pPr>
            <a:lvl4pPr>
              <a:defRPr sz="1400">
                <a:latin typeface="Euphemia" panose="020B0503040102020104" pitchFamily="34" charset="0"/>
              </a:defRPr>
            </a:lvl4pPr>
            <a:lvl5pPr>
              <a:defRPr sz="1400">
                <a:latin typeface="Euphemia" panose="020B05030401020201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k-SK"/>
              <a:t>Kliknutím upravíte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8" name="Zástupný objekt pät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r>
              <a:rPr lang="sk-SK" smtClean="0"/>
              <a:t>Trieda: IV.A       šk. rok 2021/2022</a:t>
            </a:r>
            <a:endParaRPr lang="sk-SK" dirty="0"/>
          </a:p>
        </p:txBody>
      </p:sp>
      <p:sp>
        <p:nvSpPr>
          <p:cNvPr id="7" name="Zástupný objekt dátum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101A9418-2FF7-4812-A45C-AC065B7F235B}" type="datetime1">
              <a:rPr lang="sk-SK" smtClean="0"/>
              <a:t>18. 10. 2021</a:t>
            </a:fld>
            <a:endParaRPr lang="sk-SK" dirty="0"/>
          </a:p>
        </p:txBody>
      </p:sp>
      <p:sp>
        <p:nvSpPr>
          <p:cNvPr id="9" name="Zástupný objekt čísla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DF28FB93-0A08-4E7D-8E63-9EFA29F1E093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3676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4" name="Zástupný objekt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r>
              <a:rPr lang="sk-SK" smtClean="0"/>
              <a:t>Trieda: IV.A       šk. rok 2021/2022</a:t>
            </a:r>
            <a:endParaRPr lang="sk-SK" dirty="0"/>
          </a:p>
        </p:txBody>
      </p:sp>
      <p:sp>
        <p:nvSpPr>
          <p:cNvPr id="3" name="Zástupný objekt dátum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9788CD82-30AE-411D-BC22-CC6384DE38B1}" type="datetime1">
              <a:rPr lang="sk-SK" smtClean="0"/>
              <a:t>18. 10. 2021</a:t>
            </a:fld>
            <a:endParaRPr lang="sk-SK" dirty="0"/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DF28FB93-0A08-4E7D-8E63-9EFA29F1E093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23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dolný obrázok"/>
          <p:cNvGrpSpPr/>
          <p:nvPr userDrawn="1"/>
        </p:nvGrpSpPr>
        <p:grpSpPr>
          <a:xfrm>
            <a:off x="0" y="6309360"/>
            <a:ext cx="12190231" cy="548640"/>
            <a:chOff x="0" y="6309360"/>
            <a:chExt cx="12190231" cy="548640"/>
          </a:xfrm>
        </p:grpSpPr>
        <p:sp>
          <p:nvSpPr>
            <p:cNvPr id="7" name="Obdĺžnik 6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>
                <a:latin typeface="Euphemia" panose="020B0503040102020104" pitchFamily="34" charset="0"/>
              </a:endParaRPr>
            </a:p>
          </p:txBody>
        </p:sp>
        <p:sp>
          <p:nvSpPr>
            <p:cNvPr id="8" name="Obdĺžnik 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>
                <a:latin typeface="Euphemia" panose="020B0503040102020104" pitchFamily="34" charset="0"/>
              </a:endParaRPr>
            </a:p>
          </p:txBody>
        </p:sp>
        <p:sp>
          <p:nvSpPr>
            <p:cNvPr id="9" name="Obdĺžnik 8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>
                <a:latin typeface="Euphemia" panose="020B0503040102020104" pitchFamily="34" charset="0"/>
              </a:endParaRPr>
            </a:p>
          </p:txBody>
        </p:sp>
      </p:grpSp>
      <p:sp>
        <p:nvSpPr>
          <p:cNvPr id="3" name="Zástupný objekt pät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r>
              <a:rPr lang="sk-SK" smtClean="0"/>
              <a:t>Trieda: IV.A       šk. rok 2021/2022</a:t>
            </a:r>
            <a:endParaRPr lang="sk-SK" dirty="0"/>
          </a:p>
        </p:txBody>
      </p:sp>
      <p:sp>
        <p:nvSpPr>
          <p:cNvPr id="2" name="Zástupný objekt dátum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278E246B-311A-4FF4-9C16-4838C8016A46}" type="datetime1">
              <a:rPr lang="sk-SK" smtClean="0"/>
              <a:t>18. 10. 2021</a:t>
            </a:fld>
            <a:endParaRPr lang="sk-SK" dirty="0"/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DF28FB93-0A08-4E7D-8E63-9EFA29F1E093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096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ám" descr="Návrh orámovania"/>
          <p:cNvSpPr/>
          <p:nvPr/>
        </p:nvSpPr>
        <p:spPr>
          <a:xfrm>
            <a:off x="1217610" y="1019175"/>
            <a:ext cx="6126480" cy="4572000"/>
          </a:xfrm>
          <a:prstGeom prst="rect">
            <a:avLst/>
          </a:prstGeom>
          <a:noFill/>
          <a:ln w="1016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>
              <a:latin typeface="Euphemia" panose="020B05030401020201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923214" y="1371600"/>
            <a:ext cx="3124200" cy="2057400"/>
          </a:xfrm>
        </p:spPr>
        <p:txBody>
          <a:bodyPr rtlCol="0" anchor="b">
            <a:normAutofit/>
          </a:bodyPr>
          <a:lstStyle>
            <a:lvl1pPr algn="l">
              <a:defRPr sz="3200" b="1">
                <a:latin typeface="Euphemia" panose="020B0503040102020104" pitchFamily="34" charset="0"/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 hasCustomPrompt="1"/>
          </p:nvPr>
        </p:nvSpPr>
        <p:spPr>
          <a:xfrm>
            <a:off x="1491930" y="1293495"/>
            <a:ext cx="5577840" cy="4023360"/>
          </a:xfrm>
        </p:spPr>
        <p:txBody>
          <a:bodyPr rtlCol="0">
            <a:normAutofit/>
          </a:bodyPr>
          <a:lstStyle>
            <a:lvl1pPr>
              <a:defRPr sz="2000">
                <a:latin typeface="Euphemia" panose="020B0503040102020104" pitchFamily="34" charset="0"/>
              </a:defRPr>
            </a:lvl1pPr>
            <a:lvl2pPr>
              <a:defRPr sz="1800">
                <a:latin typeface="Euphemia" panose="020B0503040102020104" pitchFamily="34" charset="0"/>
              </a:defRPr>
            </a:lvl2pPr>
            <a:lvl3pPr>
              <a:defRPr sz="1600">
                <a:latin typeface="Euphemia" panose="020B0503040102020104" pitchFamily="34" charset="0"/>
              </a:defRPr>
            </a:lvl3pPr>
            <a:lvl4pPr>
              <a:defRPr sz="1400">
                <a:latin typeface="Euphemia" panose="020B0503040102020104" pitchFamily="34" charset="0"/>
              </a:defRPr>
            </a:lvl4pPr>
            <a:lvl5pPr>
              <a:defRPr sz="1400">
                <a:latin typeface="Euphemia" panose="020B05030401020201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k-SK"/>
              <a:t>Kliknutím upravíte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 hasCustomPrompt="1"/>
          </p:nvPr>
        </p:nvSpPr>
        <p:spPr>
          <a:xfrm>
            <a:off x="7923214" y="3536829"/>
            <a:ext cx="3124200" cy="1797169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600">
                <a:latin typeface="Euphemia" panose="020B05030401020201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Kliknutím upravíte štýly predlohy textu</a:t>
            </a:r>
            <a:endParaRPr lang="sk-SK" dirty="0"/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r>
              <a:rPr lang="sk-SK" smtClean="0"/>
              <a:t>Trieda: IV.A       šk. rok 2021/2022</a:t>
            </a:r>
            <a:endParaRPr lang="sk-SK" dirty="0"/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FD8BE7CE-DCBF-45C2-9F7C-ACF27A06CC35}" type="datetime1">
              <a:rPr lang="sk-SK" smtClean="0"/>
              <a:t>18. 10. 2021</a:t>
            </a:fld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DF28FB93-0A08-4E7D-8E63-9EFA29F1E093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3386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ám" descr="Návrh orámovania"/>
          <p:cNvSpPr/>
          <p:nvPr/>
        </p:nvSpPr>
        <p:spPr>
          <a:xfrm>
            <a:off x="1217610" y="1019175"/>
            <a:ext cx="6126480" cy="4572000"/>
          </a:xfrm>
          <a:prstGeom prst="rect">
            <a:avLst/>
          </a:prstGeom>
          <a:noFill/>
          <a:ln w="1016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>
              <a:latin typeface="Euphemia" panose="020B05030401020201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923214" y="1371600"/>
            <a:ext cx="3124200" cy="2057400"/>
          </a:xfrm>
        </p:spPr>
        <p:txBody>
          <a:bodyPr rtlCol="0" anchor="b">
            <a:normAutofit/>
          </a:bodyPr>
          <a:lstStyle>
            <a:lvl1pPr algn="l">
              <a:defRPr sz="3200" b="0">
                <a:latin typeface="Euphemia" panose="020B0503040102020104" pitchFamily="34" charset="0"/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rázka 2" descr="Prázdny zástupný objekt na pridanie obrázka. Kliknite na zástupný objekt a vyberte obrázok, ktorý chcete pridať."/>
          <p:cNvSpPr>
            <a:spLocks noGrp="1"/>
          </p:cNvSpPr>
          <p:nvPr>
            <p:ph type="pic" idx="1" hasCustomPrompt="1"/>
          </p:nvPr>
        </p:nvSpPr>
        <p:spPr>
          <a:xfrm>
            <a:off x="1400490" y="1202055"/>
            <a:ext cx="5760720" cy="4206240"/>
          </a:xfrm>
          <a:solidFill>
            <a:schemeClr val="bg1">
              <a:lumMod val="95000"/>
            </a:schemeClr>
          </a:solidFill>
        </p:spPr>
        <p:txBody>
          <a:bodyPr tIns="9144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latin typeface="Euphemia" panose="020B05030401020201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k-SK"/>
              <a:t>Kliknutím na ikonu pridáte obrázok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 hasCustomPrompt="1"/>
          </p:nvPr>
        </p:nvSpPr>
        <p:spPr>
          <a:xfrm>
            <a:off x="7923214" y="3536829"/>
            <a:ext cx="3124200" cy="1797171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600">
                <a:latin typeface="Euphemia" panose="020B05030401020201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Kliknutím upravíte štýly predlohy textu</a:t>
            </a:r>
            <a:endParaRPr lang="sk-SK" dirty="0"/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r>
              <a:rPr lang="sk-SK" smtClean="0"/>
              <a:t>Trieda: IV.A       šk. rok 2021/2022</a:t>
            </a:r>
            <a:endParaRPr lang="sk-SK" dirty="0"/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455EF2A6-50FB-48D6-8D11-6FEDDADD3F66}" type="datetime1">
              <a:rPr lang="sk-SK" smtClean="0"/>
              <a:t>18. 10. 2021</a:t>
            </a:fld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Euphemia" panose="020B0503040102020104" pitchFamily="34" charset="0"/>
              </a:defRPr>
            </a:lvl1pPr>
          </a:lstStyle>
          <a:p>
            <a:fld id="{DF28FB93-0A08-4E7D-8E63-9EFA29F1E093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968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dolný obrázok" descr="Návrh dolného orámovania"/>
          <p:cNvGrpSpPr/>
          <p:nvPr/>
        </p:nvGrpSpPr>
        <p:grpSpPr>
          <a:xfrm>
            <a:off x="0" y="6309360"/>
            <a:ext cx="12190231" cy="548640"/>
            <a:chOff x="0" y="6309360"/>
            <a:chExt cx="12190231" cy="548640"/>
          </a:xfrm>
        </p:grpSpPr>
        <p:sp>
          <p:nvSpPr>
            <p:cNvPr id="7" name="Obdĺžnik 6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>
                <a:latin typeface="Euphemia" panose="020B0503040102020104" pitchFamily="34" charset="0"/>
              </a:endParaRPr>
            </a:p>
          </p:txBody>
        </p:sp>
        <p:sp>
          <p:nvSpPr>
            <p:cNvPr id="8" name="Obdĺžnik 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>
                <a:latin typeface="Euphemia" panose="020B0503040102020104" pitchFamily="34" charset="0"/>
              </a:endParaRPr>
            </a:p>
          </p:txBody>
        </p:sp>
        <p:sp>
          <p:nvSpPr>
            <p:cNvPr id="9" name="Obdĺžnik 8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>
                <a:latin typeface="Euphemia" panose="020B0503040102020104" pitchFamily="34" charset="0"/>
              </a:endParaRPr>
            </a:p>
          </p:txBody>
        </p:sp>
      </p:grpSp>
      <p:grpSp>
        <p:nvGrpSpPr>
          <p:cNvPr id="10" name="horný obrázok" descr="Návrh horného orámovania"/>
          <p:cNvGrpSpPr/>
          <p:nvPr/>
        </p:nvGrpSpPr>
        <p:grpSpPr>
          <a:xfrm>
            <a:off x="1279" y="0"/>
            <a:ext cx="12188952" cy="320040"/>
            <a:chOff x="1279" y="0"/>
            <a:chExt cx="12188952" cy="320040"/>
          </a:xfrm>
        </p:grpSpPr>
        <p:sp>
          <p:nvSpPr>
            <p:cNvPr id="11" name="Obdĺžnik 10"/>
            <p:cNvSpPr/>
            <p:nvPr/>
          </p:nvSpPr>
          <p:spPr>
            <a:xfrm>
              <a:off x="1279" y="0"/>
              <a:ext cx="12188952" cy="1702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>
                <a:latin typeface="Euphemia" panose="020B0503040102020104" pitchFamily="34" charset="0"/>
              </a:endParaRPr>
            </a:p>
          </p:txBody>
        </p:sp>
        <p:sp>
          <p:nvSpPr>
            <p:cNvPr id="12" name="Obdĺžnik 11"/>
            <p:cNvSpPr/>
            <p:nvPr/>
          </p:nvSpPr>
          <p:spPr>
            <a:xfrm>
              <a:off x="1279" y="170234"/>
              <a:ext cx="12188952" cy="14980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>
                <a:latin typeface="Euphemia" panose="020B0503040102020104" pitchFamily="34" charset="0"/>
              </a:endParaRPr>
            </a:p>
          </p:txBody>
        </p:sp>
        <p:sp>
          <p:nvSpPr>
            <p:cNvPr id="13" name="Obdĺžnik 12"/>
            <p:cNvSpPr/>
            <p:nvPr/>
          </p:nvSpPr>
          <p:spPr>
            <a:xfrm>
              <a:off x="1279" y="231421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>
                <a:latin typeface="Euphemia" panose="020B0503040102020104" pitchFamily="34" charset="0"/>
              </a:endParaRPr>
            </a:p>
          </p:txBody>
        </p:sp>
      </p:grpSp>
      <p:sp>
        <p:nvSpPr>
          <p:cNvPr id="2" name="Zástupný objekt nadpisu 1"/>
          <p:cNvSpPr>
            <a:spLocks noGrp="1"/>
          </p:cNvSpPr>
          <p:nvPr>
            <p:ph type="title"/>
          </p:nvPr>
        </p:nvSpPr>
        <p:spPr>
          <a:xfrm>
            <a:off x="1522876" y="609600"/>
            <a:ext cx="9143538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1522876" y="1905000"/>
            <a:ext cx="9143538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3"/>
          </p:nvPr>
        </p:nvSpPr>
        <p:spPr bwMode="white">
          <a:xfrm>
            <a:off x="1507498" y="6516865"/>
            <a:ext cx="606214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1"/>
                </a:solidFill>
                <a:latin typeface="Euphemia" panose="020B0503040102020104" pitchFamily="34" charset="0"/>
              </a:defRPr>
            </a:lvl1pPr>
          </a:lstStyle>
          <a:p>
            <a:r>
              <a:rPr lang="sk-SK" noProof="0" smtClean="0"/>
              <a:t>Trieda: IV.A       šk. rok 2021/2022</a:t>
            </a:r>
            <a:endParaRPr lang="sk-SK" noProof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2"/>
          </p:nvPr>
        </p:nvSpPr>
        <p:spPr bwMode="white">
          <a:xfrm>
            <a:off x="7994363" y="6516865"/>
            <a:ext cx="132762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Euphemia" panose="020B0503040102020104" pitchFamily="34" charset="0"/>
              </a:defRPr>
            </a:lvl1pPr>
          </a:lstStyle>
          <a:p>
            <a:fld id="{EFF8ABA5-5873-402A-98DD-C93A9037C8AE}" type="datetime1">
              <a:rPr lang="sk-SK" noProof="0" smtClean="0"/>
              <a:t>18. 10. 2021</a:t>
            </a:fld>
            <a:endParaRPr lang="sk-SK" noProof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4"/>
          </p:nvPr>
        </p:nvSpPr>
        <p:spPr bwMode="white">
          <a:xfrm>
            <a:off x="9730094" y="6516865"/>
            <a:ext cx="93631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Euphemia" panose="020B0503040102020104" pitchFamily="34" charset="0"/>
              </a:defRPr>
            </a:lvl1pPr>
          </a:lstStyle>
          <a:p>
            <a:fld id="{DF28FB93-0A08-4E7D-8E63-9EFA29F1E093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220884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>
              <a:lumMod val="50000"/>
            </a:schemeClr>
          </a:solidFill>
          <a:latin typeface="Euphemia" panose="020B0503040102020104" pitchFamily="34" charset="0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Euphemia" panose="020B0503040102020104" pitchFamily="34" charset="0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100000"/>
        <a:buFont typeface="Arial" pitchFamily="34" charset="0"/>
        <a:buChar char="–"/>
        <a:defRPr sz="2000" kern="1200">
          <a:solidFill>
            <a:schemeClr val="tx1"/>
          </a:solidFill>
          <a:latin typeface="Euphemia" panose="020B0503040102020104" pitchFamily="34" charset="0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Euphemia" panose="020B0503040102020104" pitchFamily="34" charset="0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Euphemia" panose="020B0503040102020104" pitchFamily="34" charset="0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Euphemia" panose="020B0503040102020104" pitchFamily="34" charset="0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hyperlink" Target="http://www.incomaker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 anchor="ctr"/>
          <a:lstStyle/>
          <a:p>
            <a:pPr algn="ctr" rtl="0"/>
            <a:r>
              <a:rPr lang="sk-SK" dirty="0" smtClean="0">
                <a:latin typeface="Euphemia" panose="020B0503040102020104" pitchFamily="34" charset="0"/>
              </a:rPr>
              <a:t>SPRÁVA Z PRAXE</a:t>
            </a:r>
            <a:endParaRPr lang="sk-SK" dirty="0">
              <a:latin typeface="Euphemia" panose="020B05030401020201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33972" y="5093568"/>
            <a:ext cx="8229598" cy="838200"/>
          </a:xfrm>
        </p:spPr>
        <p:txBody>
          <a:bodyPr rtlCol="0"/>
          <a:lstStyle/>
          <a:p>
            <a:pPr rtl="0"/>
            <a:r>
              <a:rPr lang="sk-SK" dirty="0" smtClean="0">
                <a:latin typeface="Euphemia" panose="020B0503040102020104" pitchFamily="34" charset="0"/>
              </a:rPr>
              <a:t>Aneta Žihlavníková</a:t>
            </a:r>
            <a:endParaRPr lang="sk-SK" dirty="0">
              <a:latin typeface="Euphemia" panose="020B0503040102020104" pitchFamily="34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507132"/>
            <a:ext cx="2228850" cy="6858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469032"/>
            <a:ext cx="2790825" cy="762000"/>
          </a:xfrm>
          <a:prstGeom prst="rect">
            <a:avLst/>
          </a:prstGeom>
        </p:spPr>
      </p:pic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>
          <a:xfrm>
            <a:off x="1312496" y="6453336"/>
            <a:ext cx="6062145" cy="228600"/>
          </a:xfrm>
        </p:spPr>
        <p:txBody>
          <a:bodyPr/>
          <a:lstStyle/>
          <a:p>
            <a:r>
              <a:rPr lang="sk-SK" noProof="0" dirty="0" smtClean="0"/>
              <a:t>Trieda: IV.A</a:t>
            </a:r>
            <a:r>
              <a:rPr lang="sk-SK" dirty="0"/>
              <a:t> </a:t>
            </a:r>
            <a:r>
              <a:rPr lang="sk-SK" dirty="0" smtClean="0"/>
              <a:t>      šk. rok 2021/2022</a:t>
            </a:r>
            <a:endParaRPr lang="sk-SK" noProof="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622804" y="5860268"/>
            <a:ext cx="1403184" cy="443880"/>
          </a:xfrm>
        </p:spPr>
        <p:txBody>
          <a:bodyPr/>
          <a:lstStyle/>
          <a:p>
            <a:pPr marL="0" indent="0">
              <a:buNone/>
            </a:pPr>
            <a:r>
              <a:rPr lang="sk-SK" smtClean="0"/>
              <a:t>(rozvaha)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16604" t="18703" r="37461" b="6485"/>
          <a:stretch/>
        </p:blipFill>
        <p:spPr>
          <a:xfrm>
            <a:off x="3214092" y="609600"/>
            <a:ext cx="597666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3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478788" y="5949280"/>
            <a:ext cx="2555312" cy="3718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smtClean="0"/>
              <a:t>(ukážka stránky)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t="5118" b="5950"/>
          <a:stretch/>
        </p:blipFill>
        <p:spPr>
          <a:xfrm>
            <a:off x="1125860" y="620688"/>
            <a:ext cx="10247312" cy="512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561505" y="5949280"/>
            <a:ext cx="2627320" cy="443880"/>
          </a:xfrm>
        </p:spPr>
        <p:txBody>
          <a:bodyPr/>
          <a:lstStyle/>
          <a:p>
            <a:pPr marL="0" indent="0">
              <a:buNone/>
            </a:pPr>
            <a:r>
              <a:rPr lang="sk-SK" smtClean="0"/>
              <a:t>(preložený text)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t="4311" b="5157"/>
          <a:stretch/>
        </p:blipFill>
        <p:spPr>
          <a:xfrm>
            <a:off x="1341884" y="620688"/>
            <a:ext cx="990299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07498" y="2348880"/>
            <a:ext cx="9143538" cy="1066800"/>
          </a:xfrm>
        </p:spPr>
        <p:txBody>
          <a:bodyPr>
            <a:normAutofit/>
          </a:bodyPr>
          <a:lstStyle/>
          <a:p>
            <a:pPr algn="ctr"/>
            <a:r>
              <a:rPr lang="sk-SK" sz="4400" smtClean="0"/>
              <a:t>Zážitky a spomienky</a:t>
            </a:r>
            <a:endParaRPr lang="sk-SK" sz="440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3908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  <p:pic>
        <p:nvPicPr>
          <p:cNvPr id="1026" name="Picture 2" descr="Nie je k dispozícii žiadny popis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2" b="10937"/>
          <a:stretch/>
        </p:blipFill>
        <p:spPr bwMode="auto">
          <a:xfrm>
            <a:off x="4726260" y="1460781"/>
            <a:ext cx="3024336" cy="36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e je k dispozícii žiadny popi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28" y="764704"/>
            <a:ext cx="3816424" cy="5088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80" y="752182"/>
            <a:ext cx="3813634" cy="508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79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778" y="1784817"/>
            <a:ext cx="4704523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96" y="1577794"/>
            <a:ext cx="5256584" cy="394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87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  <p:pic>
        <p:nvPicPr>
          <p:cNvPr id="2050" name="Picture 2" descr="Nie je k dispozícii žiadny popi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05" y="1346831"/>
            <a:ext cx="3217811" cy="4290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ie je k dispozícii žiadny popi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52" y="2006873"/>
            <a:ext cx="3960440" cy="297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ie je k dispozícii žiadny popi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28" y="1043766"/>
            <a:ext cx="3672408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2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r="11410"/>
          <a:stretch/>
        </p:blipFill>
        <p:spPr>
          <a:xfrm rot="5400000">
            <a:off x="3119772" y="210952"/>
            <a:ext cx="5949280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55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 smtClean="0"/>
              <a:t>Záver</a:t>
            </a:r>
            <a:endParaRPr lang="sk-SK" sz="40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 smtClean="0"/>
              <a:t>Počas mojej praxe som sa naučila zopár nových </a:t>
            </a:r>
            <a:r>
              <a:rPr lang="sk-SK" smtClean="0"/>
              <a:t>vecí. Zažila som aké to je pracovať vo väčšej firme. </a:t>
            </a:r>
            <a:r>
              <a:rPr lang="sk-SK" dirty="0" smtClean="0"/>
              <a:t>Ľudia vo </a:t>
            </a:r>
            <a:r>
              <a:rPr lang="sk-SK" smtClean="0"/>
              <a:t>firme </a:t>
            </a:r>
            <a:r>
              <a:rPr lang="sk-SK"/>
              <a:t>boli veľmi priateľský</a:t>
            </a:r>
            <a:r>
              <a:rPr lang="sk-SK" smtClean="0"/>
              <a:t>. </a:t>
            </a:r>
            <a:r>
              <a:rPr lang="sk-SK"/>
              <a:t>Vo firme nás chválili že sme šikovné</a:t>
            </a:r>
            <a:r>
              <a:rPr lang="sk-SK" smtClean="0"/>
              <a:t>. </a:t>
            </a:r>
            <a:r>
              <a:rPr lang="sk-SK"/>
              <a:t>Praha je krásne mesto v ktorom sa je načo pozerať a človek sa tu nenudí. Pamiatky boli všade naokoľo nás a každý deň sme mali program vďakam ktorému sme spoznali lepšie toto mesto. Som rada za takúto skúsenosť kvôli ktorej mám spomienky. </a:t>
            </a:r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  <p:sp>
        <p:nvSpPr>
          <p:cNvPr id="5" name="Ovál 4">
            <a:hlinkClick r:id="rId2" action="ppaction://hlinksldjump"/>
          </p:cNvPr>
          <p:cNvSpPr/>
          <p:nvPr/>
        </p:nvSpPr>
        <p:spPr>
          <a:xfrm>
            <a:off x="261764" y="5373216"/>
            <a:ext cx="792088" cy="497065"/>
          </a:xfrm>
          <a:prstGeom prst="ellipse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00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07498" y="2492896"/>
            <a:ext cx="9143538" cy="1066800"/>
          </a:xfrm>
        </p:spPr>
        <p:txBody>
          <a:bodyPr>
            <a:normAutofit/>
          </a:bodyPr>
          <a:lstStyle/>
          <a:p>
            <a:pPr algn="ctr"/>
            <a:r>
              <a:rPr lang="sk-SK" sz="6000" dirty="0" smtClean="0"/>
              <a:t>Ďakujem za pozornosť</a:t>
            </a:r>
            <a:endParaRPr lang="sk-SK" sz="6000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8476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/>
              <a:t>Obsah </a:t>
            </a:r>
            <a:endParaRPr lang="sk-SK" sz="4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507498" y="1556792"/>
            <a:ext cx="9158916" cy="446300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smtClean="0">
                <a:hlinkClick r:id="rId2" action="ppaction://hlinksldjump"/>
              </a:rPr>
              <a:t>Úvod</a:t>
            </a:r>
            <a:endParaRPr lang="sk-SK" smtClean="0"/>
          </a:p>
          <a:p>
            <a:pPr>
              <a:buFont typeface="Wingdings" panose="05000000000000000000" pitchFamily="2" charset="2"/>
              <a:buChar char="v"/>
            </a:pPr>
            <a:r>
              <a:rPr lang="sk-SK" smtClean="0">
                <a:hlinkClick r:id="rId3" action="ppaction://hlinksldjump"/>
              </a:rPr>
              <a:t>Incomaker</a:t>
            </a:r>
            <a:endParaRPr lang="sk-SK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k-SK" smtClean="0">
                <a:hlinkClick r:id="rId4" action="ppaction://hlinksldjump"/>
              </a:rPr>
              <a:t>Charakteristka firmy </a:t>
            </a:r>
            <a:endParaRPr lang="sk-SK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k-SK" smtClean="0">
                <a:hlinkClick r:id="rId5" action="ppaction://hlinksldjump"/>
              </a:rPr>
              <a:t>Personálna agenda</a:t>
            </a:r>
            <a:endParaRPr lang="sk-SK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k-SK" smtClean="0">
                <a:hlinkClick r:id="rId6" action="ppaction://hlinksldjump"/>
              </a:rPr>
              <a:t>Administratívna agenda </a:t>
            </a:r>
            <a:endParaRPr lang="sk-SK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k-SK" smtClean="0">
                <a:hlinkClick r:id="rId7" action="ppaction://hlinksldjump"/>
              </a:rPr>
              <a:t>Účtovníctvo</a:t>
            </a:r>
            <a:endParaRPr lang="sk-SK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k-SK" smtClean="0">
                <a:hlinkClick r:id="rId8" action="ppaction://hlinksldjump"/>
              </a:rPr>
              <a:t>Záver</a:t>
            </a:r>
            <a:endParaRPr lang="sk-SK" smtClean="0"/>
          </a:p>
          <a:p>
            <a:pPr>
              <a:buFont typeface="Wingdings" panose="05000000000000000000" pitchFamily="2" charset="2"/>
              <a:buChar char="v"/>
            </a:pPr>
            <a:r>
              <a:rPr lang="sk-SK" smtClean="0">
                <a:hlinkClick r:id="rId9" action="ppaction://hlinksldjump"/>
              </a:rPr>
              <a:t>Zdroje </a:t>
            </a:r>
            <a:endParaRPr lang="sk-SK" dirty="0" smtClean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smtClean="0"/>
              <a:t>Trieda: IV.A       šk. rok 2021/2022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7975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Zdroje 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smtClean="0">
                <a:hlinkClick r:id="rId2"/>
              </a:rPr>
              <a:t>www.incomaker.com</a:t>
            </a:r>
            <a:endParaRPr lang="sk-SK" smtClean="0"/>
          </a:p>
          <a:p>
            <a:r>
              <a:rPr lang="sk-SK" smtClean="0"/>
              <a:t>Wikipédia </a:t>
            </a:r>
          </a:p>
          <a:p>
            <a:r>
              <a:rPr lang="sk-SK" smtClean="0"/>
              <a:t>Obrázky- google, vlastné </a:t>
            </a:r>
          </a:p>
          <a:p>
            <a:endParaRPr lang="sk-SK"/>
          </a:p>
          <a:p>
            <a:endParaRPr lang="sk-SK" smtClean="0"/>
          </a:p>
          <a:p>
            <a:endParaRPr lang="sk-SK"/>
          </a:p>
          <a:p>
            <a:endParaRPr lang="sk-SK" smtClean="0"/>
          </a:p>
          <a:p>
            <a:pPr marL="0" indent="0">
              <a:buNone/>
            </a:pPr>
            <a:r>
              <a:rPr lang="sk-SK" sz="1800" smtClean="0"/>
              <a:t>01.10.2021</a:t>
            </a:r>
            <a:endParaRPr lang="sk-SK" sz="180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  <p:sp>
        <p:nvSpPr>
          <p:cNvPr id="5" name="Ovál 4">
            <a:hlinkClick r:id="rId3" action="ppaction://hlinksldjump"/>
          </p:cNvPr>
          <p:cNvSpPr/>
          <p:nvPr/>
        </p:nvSpPr>
        <p:spPr>
          <a:xfrm>
            <a:off x="261764" y="5373216"/>
            <a:ext cx="792088" cy="497065"/>
          </a:xfrm>
          <a:prstGeom prst="ellipse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2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4506" y="114767"/>
            <a:ext cx="9143538" cy="1066800"/>
          </a:xfrm>
        </p:spPr>
        <p:txBody>
          <a:bodyPr>
            <a:normAutofit/>
          </a:bodyPr>
          <a:lstStyle/>
          <a:p>
            <a:r>
              <a:rPr lang="sk-SK" sz="4000" dirty="0" smtClean="0"/>
              <a:t>Úvod</a:t>
            </a:r>
            <a:endParaRPr lang="sk-SK" sz="40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324506" y="1258416"/>
            <a:ext cx="9143538" cy="4114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/>
              <a:t>V rámci odbornej praxe som strávila dva týždne v Prahe vo firme Incomaker</a:t>
            </a:r>
            <a:r>
              <a:rPr lang="sk-SK" smtClean="0"/>
              <a:t>. Vo firme som bola spolu aj s mojou spolužiačkou Simonou Hazuchovou. Prvý týždeň sme prekladali ich stránku z češtiny alebo angličtiny do slovenčiny. Druhý týždeň sme skúšali či aj človek ktorý nevie o čo sa jedná vie pracovať s ich stránkou. Keď sme narazili na niečo čo sme nevedeli tak si to zapísali a následne sa to budú snažiť zmeniť tak, aby to fungovalo. Vo firme nás chválili že sme šikovné.  </a:t>
            </a:r>
            <a:r>
              <a:rPr lang="sk-SK"/>
              <a:t>Som rada že som mohla mať takúto </a:t>
            </a:r>
            <a:r>
              <a:rPr lang="sk-SK" smtClean="0"/>
              <a:t>skúsenosť. </a:t>
            </a: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5556" t="27757" r="5556"/>
          <a:stretch/>
        </p:blipFill>
        <p:spPr>
          <a:xfrm>
            <a:off x="7587724" y="3624225"/>
            <a:ext cx="2880320" cy="3121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ál 6">
            <a:hlinkClick r:id="rId3" action="ppaction://hlinksldjump"/>
          </p:cNvPr>
          <p:cNvSpPr/>
          <p:nvPr/>
        </p:nvSpPr>
        <p:spPr>
          <a:xfrm>
            <a:off x="261764" y="5373216"/>
            <a:ext cx="792088" cy="497065"/>
          </a:xfrm>
          <a:prstGeom prst="ellipse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8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smtClean="0"/>
              <a:t>Incomaker</a:t>
            </a:r>
            <a:endParaRPr lang="sk-SK" sz="400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smtClean="0"/>
              <a:t>Je </a:t>
            </a:r>
            <a:r>
              <a:rPr lang="sk-SK"/>
              <a:t>spoločnosť poskytujúca rovnomenné cloudové riešenie na automatizáciu digitálneho marketingu a predaja v malých podnikoch pomocou umelej inteligencie. </a:t>
            </a:r>
            <a:endParaRPr lang="sk-SK" smtClean="0"/>
          </a:p>
          <a:p>
            <a:pPr algn="just"/>
            <a:r>
              <a:rPr lang="sk-SK" smtClean="0"/>
              <a:t>Bola </a:t>
            </a:r>
            <a:r>
              <a:rPr lang="sk-SK"/>
              <a:t>založená v roku 2015 ako česko-portugalský technologický startup</a:t>
            </a:r>
            <a:r>
              <a:rPr lang="sk-SK" smtClean="0"/>
              <a:t>.</a:t>
            </a:r>
          </a:p>
          <a:p>
            <a:pPr algn="just"/>
            <a:r>
              <a:rPr lang="sk-SK" smtClean="0"/>
              <a:t>Ich </a:t>
            </a:r>
            <a:r>
              <a:rPr lang="sk-SK"/>
              <a:t>softvér kombinuje funkcie viacerých marketingových systémov, ako je e-mailový marketing, CRM, softvér na správu sociálnych médií, SMS alebo optimalizácia pre vyhľadávače, v jednej službe</a:t>
            </a:r>
            <a:r>
              <a:rPr lang="sk-SK" smtClean="0"/>
              <a:t>.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  <p:sp>
        <p:nvSpPr>
          <p:cNvPr id="6" name="Ovál 5">
            <a:hlinkClick r:id="rId2" action="ppaction://hlinksldjump"/>
          </p:cNvPr>
          <p:cNvSpPr/>
          <p:nvPr/>
        </p:nvSpPr>
        <p:spPr>
          <a:xfrm>
            <a:off x="261764" y="5373216"/>
            <a:ext cx="792088" cy="497065"/>
          </a:xfrm>
          <a:prstGeom prst="ellipse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07498" y="316174"/>
            <a:ext cx="9143538" cy="1066800"/>
          </a:xfrm>
        </p:spPr>
        <p:txBody>
          <a:bodyPr>
            <a:normAutofit/>
          </a:bodyPr>
          <a:lstStyle/>
          <a:p>
            <a:r>
              <a:rPr lang="sk-SK" sz="4000" smtClean="0"/>
              <a:t>Charakteristka firmy </a:t>
            </a:r>
            <a:endParaRPr lang="sk-SK" sz="400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508274" y="1433814"/>
            <a:ext cx="9143538" cy="4114800"/>
          </a:xfrm>
        </p:spPr>
        <p:txBody>
          <a:bodyPr>
            <a:normAutofit/>
          </a:bodyPr>
          <a:lstStyle/>
          <a:p>
            <a:pPr algn="just"/>
            <a:r>
              <a:rPr lang="sk-SK" b="1" i="1" smtClean="0"/>
              <a:t>Obchodná spoločnosť</a:t>
            </a:r>
            <a:r>
              <a:rPr lang="sk-SK" smtClean="0"/>
              <a:t>: spoločnosť s ručením obmedzením </a:t>
            </a:r>
          </a:p>
          <a:p>
            <a:pPr algn="just"/>
            <a:r>
              <a:rPr lang="sk-SK" smtClean="0"/>
              <a:t>Firma má 252 spoločníkov a veľa investorov.</a:t>
            </a:r>
            <a:endParaRPr lang="sk-SK"/>
          </a:p>
          <a:p>
            <a:pPr algn="just"/>
            <a:r>
              <a:rPr lang="sk-SK" smtClean="0"/>
              <a:t>Presadzuje sa na českom a slovenskom trhu no </a:t>
            </a:r>
            <a:r>
              <a:rPr lang="sk-SK"/>
              <a:t>hlavný je trh v </a:t>
            </a:r>
            <a:r>
              <a:rPr lang="sk-SK" smtClean="0"/>
              <a:t>Európe.</a:t>
            </a:r>
            <a:endParaRPr lang="sk-SK"/>
          </a:p>
          <a:p>
            <a:pPr algn="just"/>
            <a:r>
              <a:rPr lang="sk-SK"/>
              <a:t>Marketing </a:t>
            </a:r>
            <a:r>
              <a:rPr lang="sk-SK" smtClean="0"/>
              <a:t> je online formou, priamy </a:t>
            </a:r>
            <a:r>
              <a:rPr lang="sk-SK"/>
              <a:t>kanál – priamo zákazníkom, nepriame kanály- reklamné </a:t>
            </a:r>
            <a:r>
              <a:rPr lang="sk-SK" smtClean="0"/>
              <a:t>agentúry, oni </a:t>
            </a:r>
            <a:r>
              <a:rPr lang="sk-SK"/>
              <a:t>to ponúkajú svojim </a:t>
            </a:r>
            <a:r>
              <a:rPr lang="sk-SK" smtClean="0"/>
              <a:t>zákazníkom.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10013" t="13270" r="9882" b="36935"/>
          <a:stretch/>
        </p:blipFill>
        <p:spPr>
          <a:xfrm>
            <a:off x="5158308" y="4437112"/>
            <a:ext cx="4176464" cy="1435661"/>
          </a:xfrm>
          <a:prstGeom prst="rect">
            <a:avLst/>
          </a:prstGeom>
        </p:spPr>
      </p:pic>
      <p:sp>
        <p:nvSpPr>
          <p:cNvPr id="6" name="Ovál 5">
            <a:hlinkClick r:id="rId3" action="ppaction://hlinksldjump"/>
          </p:cNvPr>
          <p:cNvSpPr/>
          <p:nvPr/>
        </p:nvSpPr>
        <p:spPr>
          <a:xfrm>
            <a:off x="261764" y="5373216"/>
            <a:ext cx="792088" cy="497065"/>
          </a:xfrm>
          <a:prstGeom prst="ellipse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0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1764" y="441640"/>
            <a:ext cx="9143538" cy="1066800"/>
          </a:xfrm>
        </p:spPr>
        <p:txBody>
          <a:bodyPr>
            <a:normAutofit/>
          </a:bodyPr>
          <a:lstStyle/>
          <a:p>
            <a:r>
              <a:rPr lang="sk-SK" sz="4000" smtClean="0"/>
              <a:t>Personálna agenda</a:t>
            </a:r>
            <a:endParaRPr lang="sk-SK" sz="400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61764" y="1767789"/>
            <a:ext cx="9143538" cy="4114800"/>
          </a:xfrm>
        </p:spPr>
        <p:txBody>
          <a:bodyPr/>
          <a:lstStyle/>
          <a:p>
            <a:r>
              <a:rPr lang="pl-PL" b="1" i="1" smtClean="0"/>
              <a:t>Spôsob </a:t>
            </a:r>
            <a:r>
              <a:rPr lang="pl-PL" b="1" i="1"/>
              <a:t>prijímania </a:t>
            </a:r>
            <a:r>
              <a:rPr lang="pl-PL" b="1" i="1" smtClean="0"/>
              <a:t>pracovníkov:</a:t>
            </a:r>
            <a:r>
              <a:rPr lang="pl-PL" smtClean="0"/>
              <a:t> cez pohovor </a:t>
            </a:r>
          </a:p>
          <a:p>
            <a:r>
              <a:rPr lang="sk-SK" b="1" i="1" smtClean="0"/>
              <a:t>Pracovný poriadok</a:t>
            </a:r>
            <a:r>
              <a:rPr lang="sk-SK" b="1" i="1"/>
              <a:t> </a:t>
            </a:r>
            <a:r>
              <a:rPr lang="sk-SK" b="1" i="1" smtClean="0"/>
              <a:t>a pracovný čas: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mtClean="0"/>
              <a:t>Štandardná pracovná doba pričom prevažuje skôr homeoffice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mtClean="0"/>
              <a:t>Flexibilná pracovná doba </a:t>
            </a:r>
            <a:endParaRPr lang="sk-SK"/>
          </a:p>
          <a:p>
            <a:pPr>
              <a:buFont typeface="Wingdings" panose="05000000000000000000" pitchFamily="2" charset="2"/>
              <a:buChar char="§"/>
            </a:pPr>
            <a:r>
              <a:rPr lang="sk-SK" b="1" i="1"/>
              <a:t>Z</a:t>
            </a:r>
            <a:r>
              <a:rPr lang="sk-SK" b="1" i="1" smtClean="0"/>
              <a:t>vyšovanie kvalifikácie: </a:t>
            </a:r>
            <a:r>
              <a:rPr lang="sk-SK" smtClean="0"/>
              <a:t>širšie spektrum úloh, vďaka školeniam sa zvyšuje kvlafikácia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b="1" i="1" smtClean="0"/>
              <a:t>Pracovné prostredie: </a:t>
            </a:r>
            <a:r>
              <a:rPr lang="sk-SK" smtClean="0"/>
              <a:t>kancelária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14442" r="14442"/>
          <a:stretch/>
        </p:blipFill>
        <p:spPr>
          <a:xfrm>
            <a:off x="6969580" y="4423776"/>
            <a:ext cx="3217762" cy="2313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/>
          <a:srcRect l="7776" t="35644" r="5556"/>
          <a:stretch/>
        </p:blipFill>
        <p:spPr>
          <a:xfrm>
            <a:off x="8614692" y="464425"/>
            <a:ext cx="3168352" cy="3136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ál 6">
            <a:hlinkClick r:id="rId4" action="ppaction://hlinksldjump"/>
          </p:cNvPr>
          <p:cNvSpPr/>
          <p:nvPr/>
        </p:nvSpPr>
        <p:spPr>
          <a:xfrm>
            <a:off x="261764" y="5373216"/>
            <a:ext cx="792088" cy="497065"/>
          </a:xfrm>
          <a:prstGeom prst="ellipse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Administratívna agenda 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mtClean="0"/>
              <a:t>Skoro všetky dokumenty sú v elektronickej forme </a:t>
            </a:r>
          </a:p>
          <a:p>
            <a:r>
              <a:rPr lang="sk-SK" smtClean="0"/>
              <a:t>Minimum dokumetov v papierovej forme 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2"/>
          <a:srcRect l="9756" t="9806" r="9756" b="9705"/>
          <a:stretch/>
        </p:blipFill>
        <p:spPr>
          <a:xfrm>
            <a:off x="1989956" y="3021598"/>
            <a:ext cx="3024336" cy="302433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/>
          <a:srcRect l="7860" r="4911" b="6542"/>
          <a:stretch/>
        </p:blipFill>
        <p:spPr>
          <a:xfrm>
            <a:off x="8902724" y="393688"/>
            <a:ext cx="2880320" cy="332334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715" y="3047788"/>
            <a:ext cx="3529089" cy="3200612"/>
          </a:xfrm>
          <a:prstGeom prst="rect">
            <a:avLst/>
          </a:prstGeom>
        </p:spPr>
      </p:pic>
      <p:sp>
        <p:nvSpPr>
          <p:cNvPr id="9" name="Ovál 8">
            <a:hlinkClick r:id="rId5" action="ppaction://hlinksldjump"/>
          </p:cNvPr>
          <p:cNvSpPr/>
          <p:nvPr/>
        </p:nvSpPr>
        <p:spPr>
          <a:xfrm>
            <a:off x="261764" y="5373216"/>
            <a:ext cx="792088" cy="497065"/>
          </a:xfrm>
          <a:prstGeom prst="ellipse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4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Účtovníctvo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mtClean="0"/>
              <a:t>externé účtovníctvo</a:t>
            </a:r>
          </a:p>
          <a:p>
            <a:r>
              <a:rPr lang="sk-SK" smtClean="0"/>
              <a:t>Zrýchlené odpisovanie DM</a:t>
            </a:r>
          </a:p>
          <a:p>
            <a:r>
              <a:rPr lang="sk-SK" smtClean="0"/>
              <a:t>Daň z príjmu právnickej osoby; daň zo závislej činnosti; DPH</a:t>
            </a:r>
          </a:p>
          <a:p>
            <a:r>
              <a:rPr lang="sk-SK" smtClean="0"/>
              <a:t>Finančná analýza- 2 zásadné ukazovatele:</a:t>
            </a:r>
          </a:p>
          <a:p>
            <a:pPr marL="457200" indent="-457200">
              <a:buFont typeface="+mj-lt"/>
              <a:buAutoNum type="arabicPeriod"/>
            </a:pPr>
            <a:r>
              <a:rPr lang="sk-SK" smtClean="0"/>
              <a:t>MRR</a:t>
            </a:r>
          </a:p>
          <a:p>
            <a:pPr marL="457200" indent="-457200">
              <a:buFont typeface="+mj-lt"/>
              <a:buAutoNum type="arabicPeriod"/>
            </a:pPr>
            <a:r>
              <a:rPr lang="sk-SK" smtClean="0"/>
              <a:t>ARR</a:t>
            </a:r>
          </a:p>
          <a:p>
            <a:endParaRPr lang="sk-SK" smtClean="0"/>
          </a:p>
          <a:p>
            <a:endParaRPr lang="sk-SK" smtClean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24753" t="8225" r="25742" b="7766"/>
          <a:stretch/>
        </p:blipFill>
        <p:spPr>
          <a:xfrm>
            <a:off x="4538570" y="4149080"/>
            <a:ext cx="2600280" cy="2482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/>
          <a:srcRect l="6240" t="12893" r="5272" b="23099"/>
          <a:stretch/>
        </p:blipFill>
        <p:spPr>
          <a:xfrm>
            <a:off x="7138850" y="444164"/>
            <a:ext cx="388843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604" y="2971740"/>
            <a:ext cx="4032448" cy="4032448"/>
          </a:xfrm>
          <a:prstGeom prst="rect">
            <a:avLst/>
          </a:prstGeom>
        </p:spPr>
      </p:pic>
      <p:sp>
        <p:nvSpPr>
          <p:cNvPr id="8" name="Ovál 7">
            <a:hlinkClick r:id="rId5" action="ppaction://hlinksldjump"/>
          </p:cNvPr>
          <p:cNvSpPr/>
          <p:nvPr/>
        </p:nvSpPr>
        <p:spPr>
          <a:xfrm>
            <a:off x="261764" y="5373216"/>
            <a:ext cx="792088" cy="497065"/>
          </a:xfrm>
          <a:prstGeom prst="ellipse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07498" y="2348880"/>
            <a:ext cx="9143538" cy="1066800"/>
          </a:xfrm>
        </p:spPr>
        <p:txBody>
          <a:bodyPr>
            <a:normAutofit/>
          </a:bodyPr>
          <a:lstStyle/>
          <a:p>
            <a:pPr algn="ctr"/>
            <a:r>
              <a:rPr lang="sk-SK" sz="4400" smtClean="0"/>
              <a:t>Prílohy</a:t>
            </a:r>
            <a:endParaRPr lang="sk-SK" sz="440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Trieda: IV.A       šk. rok 2021/2022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7316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ované orámovanie 16 x 9">
  <a:themeElements>
    <a:clrScheme name="Vlastné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ED7D31"/>
      </a:accent5>
      <a:accent6>
        <a:srgbClr val="70AD47"/>
      </a:accent6>
      <a:hlink>
        <a:srgbClr val="0563C1"/>
      </a:hlink>
      <a:folHlink>
        <a:srgbClr val="954F7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98000"/>
              </a:schemeClr>
            </a:duotone>
          </a:blip>
          <a:tile tx="0" ty="0" sx="100000" sy="100000" flip="none" algn="ctr"/>
        </a:blipFill>
      </a:bgFillStyleLst>
    </a:fmtScheme>
  </a:themeElements>
  <a:objectDefaults>
    <a:spDef>
      <a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6002042_TF02801098" id="{55E64C35-827F-460C-A686-4DD6CBA3AE94}" vid="{5824909D-C128-475B-8B53-257354604E62}"/>
    </a:ext>
  </a:extLst>
</a:theme>
</file>

<file path=ppt/theme/theme2.xml><?xml version="1.0" encoding="utf-8"?>
<a:theme xmlns:a="http://schemas.openxmlformats.org/drawingml/2006/main" name="Motív balíka Office">
  <a:themeElements>
    <a:clrScheme name="StripedBorder_16x9">
      <a:dk1>
        <a:srgbClr val="404040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balíka Office">
  <a:themeElements>
    <a:clrScheme name="StripedBorder_16x9">
      <a:dk1>
        <a:srgbClr val="404040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Prezentácia orámovaná čiernymi pruhmi (širokouhlý formát)</Template>
  <TotalTime>33400</TotalTime>
  <Words>536</Words>
  <Application>Microsoft Office PowerPoint</Application>
  <PresentationFormat>Vlastná</PresentationFormat>
  <Paragraphs>77</Paragraphs>
  <Slides>20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4" baseType="lpstr">
      <vt:lpstr>Arial</vt:lpstr>
      <vt:lpstr>Euphemia</vt:lpstr>
      <vt:lpstr>Wingdings</vt:lpstr>
      <vt:lpstr>Pruhované orámovanie 16 x 9</vt:lpstr>
      <vt:lpstr>SPRÁVA Z PRAXE</vt:lpstr>
      <vt:lpstr>Obsah </vt:lpstr>
      <vt:lpstr>Úvod</vt:lpstr>
      <vt:lpstr>Incomaker</vt:lpstr>
      <vt:lpstr>Charakteristka firmy </vt:lpstr>
      <vt:lpstr>Personálna agenda</vt:lpstr>
      <vt:lpstr>Administratívna agenda </vt:lpstr>
      <vt:lpstr>Účtovníctvo</vt:lpstr>
      <vt:lpstr>Prílohy</vt:lpstr>
      <vt:lpstr>Prezentácia programu PowerPoint</vt:lpstr>
      <vt:lpstr>Prezentácia programu PowerPoint</vt:lpstr>
      <vt:lpstr>Prezentácia programu PowerPoint</vt:lpstr>
      <vt:lpstr>Zážitky a spomienky</vt:lpstr>
      <vt:lpstr>Prezentácia programu PowerPoint</vt:lpstr>
      <vt:lpstr>Prezentácia programu PowerPoint</vt:lpstr>
      <vt:lpstr>Prezentácia programu PowerPoint</vt:lpstr>
      <vt:lpstr>Prezentácia programu PowerPoint</vt:lpstr>
      <vt:lpstr>Záver</vt:lpstr>
      <vt:lpstr>Ďakujem za pozornosť</vt:lpstr>
      <vt:lpstr>Zdroje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Rozloženie nadpisu</dc:title>
  <dc:creator>home</dc:creator>
  <cp:lastModifiedBy>Ucitel</cp:lastModifiedBy>
  <cp:revision>13</cp:revision>
  <dcterms:created xsi:type="dcterms:W3CDTF">2021-09-15T11:40:15Z</dcterms:created>
  <dcterms:modified xsi:type="dcterms:W3CDTF">2021-10-18T06:42:11Z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