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810D"/>
    <a:srgbClr val="6F9F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pl-PL" smtClean="0"/>
              <a:t>Kliknij, aby edytować styl</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pl-PL" smtClean="0"/>
              <a:t>Kliknij, aby edytować styl</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pl-PL" smtClean="0"/>
              <a:t>Kliknij, aby edytować styl</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5A61015F-7CC6-4D0A-9D87-873EA4C304CC}" type="datetimeFigureOut">
              <a:rPr lang="en-US" dirty="0"/>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3/4/2021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smtClean="0"/>
              <a:t>Kliknij, aby edytować styl</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024128" y="2967788"/>
            <a:ext cx="4754880" cy="334157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pl-PL" smtClean="0"/>
              <a:t>Kliknij, aby edytować style wzorca tekstu</a:t>
            </a:r>
          </a:p>
        </p:txBody>
      </p:sp>
      <p:sp>
        <p:nvSpPr>
          <p:cNvPr id="6" name="Content Placeholder 5"/>
          <p:cNvSpPr>
            <a:spLocks noGrp="1"/>
          </p:cNvSpPr>
          <p:nvPr>
            <p:ph sz="quarter" idx="4"/>
          </p:nvPr>
        </p:nvSpPr>
        <p:spPr>
          <a:xfrm>
            <a:off x="5990888" y="2967788"/>
            <a:ext cx="4754880" cy="334157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3/4/2021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3/4/2021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3/4/2021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pl-PL" smtClean="0"/>
              <a:t>Kliknij, aby edytować styl</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05C68B11-C5A8-448C-8CE9-B1A273C79CFC}" type="datetimeFigureOut">
              <a:rPr lang="en-US" dirty="0"/>
              <a:t>3/4/2021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C7616CA0-919D-4A49-9C8A-62FDFB3A5183}" type="datetimeFigureOut">
              <a:rPr lang="en-US" dirty="0"/>
              <a:t>3/4/2021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3/4/2021</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p:txBody>
          <a:bodyPr/>
          <a:lstStyle/>
          <a:p>
            <a:endParaRPr lang="pl-PL"/>
          </a:p>
        </p:txBody>
      </p:sp>
      <p:sp>
        <p:nvSpPr>
          <p:cNvPr id="5" name="Tytuł 4"/>
          <p:cNvSpPr>
            <a:spLocks noGrp="1"/>
          </p:cNvSpPr>
          <p:nvPr>
            <p:ph type="ctrTitle"/>
          </p:nvPr>
        </p:nvSpPr>
        <p:spPr>
          <a:xfrm>
            <a:off x="1589293" y="5327807"/>
            <a:ext cx="4761240" cy="727700"/>
          </a:xfrm>
          <a:prstGeom prst="rect">
            <a:avLst/>
          </a:prstGeom>
        </p:spPr>
        <p:txBody>
          <a:bodyPr wrap="none">
            <a:spAutoFit/>
          </a:bodyPr>
          <a:lstStyle/>
          <a:p>
            <a:pPr algn="ctr"/>
            <a:r>
              <a:rPr lang="pl-PL" dirty="0">
                <a:ln>
                  <a:solidFill>
                    <a:srgbClr val="5A810D"/>
                  </a:solidFill>
                </a:ln>
                <a:solidFill>
                  <a:srgbClr val="6F9F10"/>
                </a:solidFill>
              </a:rPr>
              <a:t>team </a:t>
            </a:r>
            <a:r>
              <a:rPr lang="pl-PL" dirty="0" err="1">
                <a:ln>
                  <a:solidFill>
                    <a:srgbClr val="5A810D"/>
                  </a:solidFill>
                </a:ln>
                <a:solidFill>
                  <a:srgbClr val="6F9F10"/>
                </a:solidFill>
              </a:rPr>
              <a:t>games</a:t>
            </a:r>
            <a:r>
              <a:rPr lang="pl-PL" dirty="0">
                <a:ln>
                  <a:solidFill>
                    <a:srgbClr val="5A810D"/>
                  </a:solidFill>
                </a:ln>
                <a:solidFill>
                  <a:srgbClr val="6F9F10"/>
                </a:solidFill>
              </a:rPr>
              <a:t> </a:t>
            </a:r>
            <a:r>
              <a:rPr lang="pl-PL" dirty="0" err="1" smtClean="0">
                <a:ln>
                  <a:solidFill>
                    <a:srgbClr val="5A810D"/>
                  </a:solidFill>
                </a:ln>
                <a:solidFill>
                  <a:srgbClr val="6F9F10"/>
                </a:solidFill>
              </a:rPr>
              <a:t>outside</a:t>
            </a:r>
            <a:endParaRPr lang="pl-PL" dirty="0">
              <a:ln>
                <a:solidFill>
                  <a:srgbClr val="5A810D"/>
                </a:solidFill>
              </a:ln>
              <a:solidFill>
                <a:srgbClr val="6F9F10"/>
              </a:solidFill>
            </a:endParaRPr>
          </a:p>
        </p:txBody>
      </p:sp>
    </p:spTree>
    <p:extLst>
      <p:ext uri="{BB962C8B-B14F-4D97-AF65-F5344CB8AC3E}">
        <p14:creationId xmlns:p14="http://schemas.microsoft.com/office/powerpoint/2010/main" val="23826117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n>
                  <a:solidFill>
                    <a:srgbClr val="5A810D"/>
                  </a:solidFill>
                </a:ln>
                <a:solidFill>
                  <a:srgbClr val="6F9F10"/>
                </a:solidFill>
              </a:rPr>
              <a:t>ciuciubabka</a:t>
            </a:r>
            <a:endParaRPr lang="pl-PL" dirty="0">
              <a:ln>
                <a:solidFill>
                  <a:srgbClr val="5A810D"/>
                </a:solidFill>
              </a:ln>
              <a:solidFill>
                <a:srgbClr val="6F9F10"/>
              </a:solidFill>
            </a:endParaRPr>
          </a:p>
        </p:txBody>
      </p:sp>
      <p:pic>
        <p:nvPicPr>
          <p:cNvPr id="5" name="Symbol zastępczy zawartości 4"/>
          <p:cNvPicPr>
            <a:picLocks noGrp="1" noChangeAspect="1"/>
          </p:cNvPicPr>
          <p:nvPr>
            <p:ph idx="1"/>
          </p:nvPr>
        </p:nvPicPr>
        <p:blipFill>
          <a:blip r:embed="rId2"/>
          <a:stretch>
            <a:fillRect/>
          </a:stretch>
        </p:blipFill>
        <p:spPr>
          <a:xfrm>
            <a:off x="5856668" y="1697866"/>
            <a:ext cx="5678488" cy="4077637"/>
          </a:xfrm>
          <a:prstGeom prst="rect">
            <a:avLst/>
          </a:prstGeom>
        </p:spPr>
      </p:pic>
      <p:sp>
        <p:nvSpPr>
          <p:cNvPr id="4" name="Symbol zastępczy tekstu 3"/>
          <p:cNvSpPr>
            <a:spLocks noGrp="1"/>
          </p:cNvSpPr>
          <p:nvPr>
            <p:ph type="body" sz="half" idx="2"/>
          </p:nvPr>
        </p:nvSpPr>
        <p:spPr>
          <a:xfrm>
            <a:off x="1024128" y="2208869"/>
            <a:ext cx="4389120" cy="3762294"/>
          </a:xfrm>
        </p:spPr>
        <p:txBody>
          <a:bodyPr>
            <a:normAutofit lnSpcReduction="10000"/>
          </a:bodyPr>
          <a:lstStyle/>
          <a:p>
            <a:r>
              <a:rPr lang="en-US" sz="2600" dirty="0">
                <a:latin typeface="+mj-lt"/>
              </a:rPr>
              <a:t>This game is a lot of fun for young and old, especially those who like to have fun outside. It does not require preparation or replacement. One of the players ties a handkerchief over his eyes (through which he should not see anything) and tries to catch the other. It is about escaping in a handkerchief and to catch those who run away well.</a:t>
            </a:r>
          </a:p>
          <a:p>
            <a:endParaRPr lang="en-US" sz="2600" dirty="0"/>
          </a:p>
          <a:p>
            <a:endParaRPr lang="pl-PL" dirty="0"/>
          </a:p>
        </p:txBody>
      </p:sp>
    </p:spTree>
    <p:extLst>
      <p:ext uri="{BB962C8B-B14F-4D97-AF65-F5344CB8AC3E}">
        <p14:creationId xmlns:p14="http://schemas.microsoft.com/office/powerpoint/2010/main" val="2202443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n>
                  <a:solidFill>
                    <a:srgbClr val="5A810D"/>
                  </a:solidFill>
                </a:ln>
                <a:solidFill>
                  <a:srgbClr val="6F9F10"/>
                </a:solidFill>
              </a:rPr>
              <a:t>stalking</a:t>
            </a:r>
            <a:endParaRPr lang="pl-PL" dirty="0">
              <a:ln>
                <a:solidFill>
                  <a:srgbClr val="5A810D"/>
                </a:solidFill>
              </a:ln>
              <a:solidFill>
                <a:srgbClr val="6F9F10"/>
              </a:solidFill>
            </a:endParaRPr>
          </a:p>
        </p:txBody>
      </p:sp>
      <p:pic>
        <p:nvPicPr>
          <p:cNvPr id="5" name="Symbol zastępczy zawartości 4"/>
          <p:cNvPicPr>
            <a:picLocks noGrp="1" noChangeAspect="1"/>
          </p:cNvPicPr>
          <p:nvPr>
            <p:ph idx="1"/>
          </p:nvPr>
        </p:nvPicPr>
        <p:blipFill>
          <a:blip r:embed="rId2"/>
          <a:stretch>
            <a:fillRect/>
          </a:stretch>
        </p:blipFill>
        <p:spPr>
          <a:xfrm>
            <a:off x="5715000" y="1532909"/>
            <a:ext cx="5678488" cy="3763606"/>
          </a:xfrm>
          <a:prstGeom prst="rect">
            <a:avLst/>
          </a:prstGeom>
        </p:spPr>
      </p:pic>
      <p:sp>
        <p:nvSpPr>
          <p:cNvPr id="4" name="Symbol zastępczy tekstu 3"/>
          <p:cNvSpPr>
            <a:spLocks noGrp="1"/>
          </p:cNvSpPr>
          <p:nvPr>
            <p:ph type="body" sz="half" idx="2"/>
          </p:nvPr>
        </p:nvSpPr>
        <p:spPr/>
        <p:txBody>
          <a:bodyPr>
            <a:normAutofit/>
          </a:bodyPr>
          <a:lstStyle/>
          <a:p>
            <a:r>
              <a:rPr lang="pl-PL" sz="2600" dirty="0" smtClean="0">
                <a:latin typeface="+mj-lt"/>
              </a:rPr>
              <a:t>A</a:t>
            </a:r>
            <a:r>
              <a:rPr lang="en-US" sz="2600" dirty="0" smtClean="0">
                <a:latin typeface="+mj-lt"/>
              </a:rPr>
              <a:t> </a:t>
            </a:r>
            <a:r>
              <a:rPr lang="en-US" sz="2600" dirty="0">
                <a:latin typeface="+mj-lt"/>
              </a:rPr>
              <a:t>kind of simple field game for children and teenagers, often organized at scout camps. In the least complex form, one group runs away, leaving arrows, tracks and tasks to solve (lists) along the way, and the other group has to catch it.</a:t>
            </a:r>
            <a:endParaRPr lang="pl-PL" sz="2600" dirty="0">
              <a:latin typeface="+mj-lt"/>
            </a:endParaRPr>
          </a:p>
        </p:txBody>
      </p:sp>
    </p:spTree>
    <p:extLst>
      <p:ext uri="{BB962C8B-B14F-4D97-AF65-F5344CB8AC3E}">
        <p14:creationId xmlns:p14="http://schemas.microsoft.com/office/powerpoint/2010/main" val="2872909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n>
                  <a:solidFill>
                    <a:srgbClr val="5A810D"/>
                  </a:solidFill>
                </a:ln>
                <a:solidFill>
                  <a:srgbClr val="6F9F10"/>
                </a:solidFill>
              </a:rPr>
              <a:t>GOOSE, GOOSE HOME</a:t>
            </a:r>
            <a:endParaRPr lang="pl-PL" dirty="0">
              <a:ln>
                <a:solidFill>
                  <a:srgbClr val="5A810D"/>
                </a:solidFill>
              </a:ln>
              <a:solidFill>
                <a:srgbClr val="6F9F10"/>
              </a:solidFill>
            </a:endParaRPr>
          </a:p>
        </p:txBody>
      </p:sp>
      <p:pic>
        <p:nvPicPr>
          <p:cNvPr id="5" name="Symbol zastępczy zawartości 4"/>
          <p:cNvPicPr>
            <a:picLocks noGrp="1" noChangeAspect="1"/>
          </p:cNvPicPr>
          <p:nvPr>
            <p:ph idx="1"/>
          </p:nvPr>
        </p:nvPicPr>
        <p:blipFill>
          <a:blip r:embed="rId2"/>
          <a:stretch>
            <a:fillRect/>
          </a:stretch>
        </p:blipFill>
        <p:spPr>
          <a:xfrm>
            <a:off x="5715000" y="1103390"/>
            <a:ext cx="5678488" cy="4622644"/>
          </a:xfrm>
          <a:prstGeom prst="rect">
            <a:avLst/>
          </a:prstGeom>
        </p:spPr>
      </p:pic>
      <p:sp>
        <p:nvSpPr>
          <p:cNvPr id="4" name="Symbol zastępczy tekstu 3"/>
          <p:cNvSpPr>
            <a:spLocks noGrp="1"/>
          </p:cNvSpPr>
          <p:nvPr>
            <p:ph type="body" sz="half" idx="2"/>
          </p:nvPr>
        </p:nvSpPr>
        <p:spPr>
          <a:xfrm>
            <a:off x="1024128" y="1794553"/>
            <a:ext cx="4389120" cy="3762294"/>
          </a:xfrm>
        </p:spPr>
        <p:txBody>
          <a:bodyPr>
            <a:noAutofit/>
          </a:bodyPr>
          <a:lstStyle/>
          <a:p>
            <a:r>
              <a:rPr lang="en-US" sz="2400" dirty="0">
                <a:latin typeface="+mj-lt"/>
              </a:rPr>
              <a:t>The rules are very simple. We choose "mother goose" and "wolf" from among the children, and the other participants are "children - geese".</a:t>
            </a:r>
          </a:p>
          <a:p>
            <a:r>
              <a:rPr lang="en-US" sz="2400" dirty="0">
                <a:latin typeface="+mj-lt"/>
              </a:rPr>
              <a:t>Mark the area where we are going to </a:t>
            </a:r>
            <a:r>
              <a:rPr lang="en-US" sz="2400" dirty="0" smtClean="0">
                <a:latin typeface="+mj-lt"/>
              </a:rPr>
              <a:t>play</a:t>
            </a:r>
            <a:r>
              <a:rPr lang="pl-PL" sz="2400" dirty="0">
                <a:latin typeface="+mj-lt"/>
              </a:rPr>
              <a:t>.</a:t>
            </a:r>
            <a:endParaRPr lang="en-US" sz="2400" dirty="0">
              <a:latin typeface="+mj-lt"/>
            </a:endParaRPr>
          </a:p>
          <a:p>
            <a:r>
              <a:rPr lang="en-US" sz="2400" dirty="0">
                <a:latin typeface="+mj-lt"/>
              </a:rPr>
              <a:t>On one side there are "geese", and on the opposite side - "mama goose". The "Wolf" takes a seat to the side. The "mama goose" calls out to the "geese" and they reply</a:t>
            </a:r>
            <a:r>
              <a:rPr lang="en-US" sz="2400" dirty="0" smtClean="0">
                <a:latin typeface="+mj-lt"/>
              </a:rPr>
              <a:t>.</a:t>
            </a:r>
            <a:endParaRPr lang="en-US" sz="2400" dirty="0">
              <a:latin typeface="+mj-lt"/>
            </a:endParaRPr>
          </a:p>
          <a:p>
            <a:r>
              <a:rPr lang="en-US" sz="2400" dirty="0">
                <a:latin typeface="+mj-lt"/>
              </a:rPr>
              <a:t>M: Goose, goose </a:t>
            </a:r>
            <a:r>
              <a:rPr lang="en-US" sz="2400" dirty="0" smtClean="0">
                <a:latin typeface="+mj-lt"/>
              </a:rPr>
              <a:t>home!</a:t>
            </a:r>
            <a:r>
              <a:rPr lang="pl-PL" sz="2400" dirty="0" smtClean="0">
                <a:latin typeface="+mj-lt"/>
              </a:rPr>
              <a:t> </a:t>
            </a:r>
            <a:r>
              <a:rPr lang="en-US" sz="2400" dirty="0" smtClean="0">
                <a:latin typeface="+mj-lt"/>
              </a:rPr>
              <a:t>G</a:t>
            </a:r>
            <a:r>
              <a:rPr lang="en-US" sz="2400" dirty="0">
                <a:latin typeface="+mj-lt"/>
              </a:rPr>
              <a:t>: We are </a:t>
            </a:r>
            <a:r>
              <a:rPr lang="en-US" sz="2400" dirty="0" smtClean="0">
                <a:latin typeface="+mj-lt"/>
              </a:rPr>
              <a:t>afraid!</a:t>
            </a:r>
            <a:r>
              <a:rPr lang="pl-PL" sz="2400" dirty="0" smtClean="0">
                <a:latin typeface="+mj-lt"/>
              </a:rPr>
              <a:t> </a:t>
            </a:r>
            <a:r>
              <a:rPr lang="en-US" sz="2400" dirty="0" smtClean="0">
                <a:latin typeface="+mj-lt"/>
              </a:rPr>
              <a:t>M</a:t>
            </a:r>
            <a:r>
              <a:rPr lang="en-US" sz="2400" dirty="0">
                <a:latin typeface="+mj-lt"/>
              </a:rPr>
              <a:t>: </a:t>
            </a:r>
            <a:r>
              <a:rPr lang="en-US" sz="2400" dirty="0" smtClean="0">
                <a:latin typeface="+mj-lt"/>
              </a:rPr>
              <a:t>What?</a:t>
            </a:r>
            <a:r>
              <a:rPr lang="pl-PL" sz="2400" dirty="0" smtClean="0">
                <a:latin typeface="+mj-lt"/>
              </a:rPr>
              <a:t> </a:t>
            </a:r>
            <a:r>
              <a:rPr lang="en-US" sz="2400" dirty="0" smtClean="0">
                <a:latin typeface="+mj-lt"/>
              </a:rPr>
              <a:t>G</a:t>
            </a:r>
            <a:r>
              <a:rPr lang="en-US" sz="2400" dirty="0">
                <a:latin typeface="+mj-lt"/>
              </a:rPr>
              <a:t>: Bad wolf</a:t>
            </a:r>
            <a:r>
              <a:rPr lang="en-US" sz="2400" dirty="0" smtClean="0">
                <a:latin typeface="+mj-lt"/>
              </a:rPr>
              <a:t>!</a:t>
            </a:r>
            <a:r>
              <a:rPr lang="pl-PL" sz="2400" dirty="0" smtClean="0">
                <a:latin typeface="+mj-lt"/>
              </a:rPr>
              <a:t> </a:t>
            </a:r>
            <a:r>
              <a:rPr lang="en-US" sz="2400" dirty="0" smtClean="0">
                <a:latin typeface="+mj-lt"/>
              </a:rPr>
              <a:t> </a:t>
            </a:r>
            <a:r>
              <a:rPr lang="en-US" sz="2400" dirty="0">
                <a:latin typeface="+mj-lt"/>
              </a:rPr>
              <a:t>M: </a:t>
            </a:r>
            <a:r>
              <a:rPr lang="en-US" sz="2400" dirty="0" smtClean="0">
                <a:latin typeface="+mj-lt"/>
              </a:rPr>
              <a:t>G</a:t>
            </a:r>
            <a:r>
              <a:rPr lang="pl-PL" sz="2400" dirty="0" err="1" smtClean="0">
                <a:latin typeface="+mj-lt"/>
              </a:rPr>
              <a:t>eese</a:t>
            </a:r>
            <a:r>
              <a:rPr lang="en-US" sz="2400" dirty="0" smtClean="0">
                <a:latin typeface="+mj-lt"/>
              </a:rPr>
              <a:t>, </a:t>
            </a:r>
            <a:r>
              <a:rPr lang="en-US" sz="2400" dirty="0">
                <a:latin typeface="+mj-lt"/>
              </a:rPr>
              <a:t>geese, go home!</a:t>
            </a:r>
          </a:p>
          <a:p>
            <a:endParaRPr lang="pl-PL" sz="2400" dirty="0">
              <a:latin typeface="+mj-lt"/>
            </a:endParaRPr>
          </a:p>
        </p:txBody>
      </p:sp>
    </p:spTree>
    <p:extLst>
      <p:ext uri="{BB962C8B-B14F-4D97-AF65-F5344CB8AC3E}">
        <p14:creationId xmlns:p14="http://schemas.microsoft.com/office/powerpoint/2010/main" val="26129198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ny">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CFD19DEB0BDB48A1C68572C9DE4099" ma:contentTypeVersion="11" ma:contentTypeDescription="Create a new document." ma:contentTypeScope="" ma:versionID="c690b062f171352fd2608aedf36385ea">
  <xsd:schema xmlns:xsd="http://www.w3.org/2001/XMLSchema" xmlns:xs="http://www.w3.org/2001/XMLSchema" xmlns:p="http://schemas.microsoft.com/office/2006/metadata/properties" xmlns:ns2="41905496-a7c5-4930-bb5f-7f2d61a1b851" targetNamespace="http://schemas.microsoft.com/office/2006/metadata/properties" ma:root="true" ma:fieldsID="fa7df8231818071b43eb0f357b707c29" ns2:_="">
    <xsd:import namespace="41905496-a7c5-4930-bb5f-7f2d61a1b851"/>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905496-a7c5-4930-bb5f-7f2d61a1b851"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ferenceId xmlns="41905496-a7c5-4930-bb5f-7f2d61a1b851" xsi:nil="true"/>
  </documentManagement>
</p:properties>
</file>

<file path=customXml/itemProps1.xml><?xml version="1.0" encoding="utf-8"?>
<ds:datastoreItem xmlns:ds="http://schemas.openxmlformats.org/officeDocument/2006/customXml" ds:itemID="{BEB8B4FC-6AFE-49D4-BE51-FEB9FBA29925}"/>
</file>

<file path=customXml/itemProps2.xml><?xml version="1.0" encoding="utf-8"?>
<ds:datastoreItem xmlns:ds="http://schemas.openxmlformats.org/officeDocument/2006/customXml" ds:itemID="{EA2FD971-A37D-4659-A5FA-AA78883CF7F8}"/>
</file>

<file path=customXml/itemProps3.xml><?xml version="1.0" encoding="utf-8"?>
<ds:datastoreItem xmlns:ds="http://schemas.openxmlformats.org/officeDocument/2006/customXml" ds:itemID="{C7300AC2-56A2-460F-9778-4F136FB4D2AF}"/>
</file>

<file path=docProps/app.xml><?xml version="1.0" encoding="utf-8"?>
<Properties xmlns="http://schemas.openxmlformats.org/officeDocument/2006/extended-properties" xmlns:vt="http://schemas.openxmlformats.org/officeDocument/2006/docPropsVTypes">
  <Template>Integral</Template>
  <TotalTime>47</TotalTime>
  <Words>250</Words>
  <Application>Microsoft Office PowerPoint</Application>
  <PresentationFormat>Panoramiczny</PresentationFormat>
  <Paragraphs>10</Paragraphs>
  <Slides>4</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4</vt:i4>
      </vt:variant>
    </vt:vector>
  </HeadingPairs>
  <TitlesOfParts>
    <vt:vector size="8" baseType="lpstr">
      <vt:lpstr>Tw Cen MT</vt:lpstr>
      <vt:lpstr>Tw Cen MT Condensed</vt:lpstr>
      <vt:lpstr>Wingdings 3</vt:lpstr>
      <vt:lpstr>Integralny</vt:lpstr>
      <vt:lpstr>team games outside</vt:lpstr>
      <vt:lpstr>ciuciubabka</vt:lpstr>
      <vt:lpstr>stalking</vt:lpstr>
      <vt:lpstr>GOOSE, GOOSE HOME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games outside</dc:title>
  <dc:creator>eookxzmdghugykfmad@tsyefn.com</dc:creator>
  <cp:lastModifiedBy>eookxzmdghugykfmad@tsyefn.com</cp:lastModifiedBy>
  <cp:revision>5</cp:revision>
  <dcterms:created xsi:type="dcterms:W3CDTF">2021-03-03T15:39:55Z</dcterms:created>
  <dcterms:modified xsi:type="dcterms:W3CDTF">2021-03-04T08:51:46Z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0x010100A6CFD19DEB0BDB48A1C68572C9DE4099</vt:lpwstr>
  </property>
</Properties>
</file>