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85" d="100"/>
          <a:sy n="85" d="100"/>
        </p:scale>
        <p:origin x="-15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AAE636-9B07-4063-BE5C-AC16013F2D1B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CC5C9-653A-43E9-B468-F37147CF2291}" type="slidenum">
              <a:rPr lang="pl-PL" smtClean="0"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AAE636-9B07-4063-BE5C-AC16013F2D1B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CC5C9-653A-43E9-B468-F37147CF22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AAE636-9B07-4063-BE5C-AC16013F2D1B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CC5C9-653A-43E9-B468-F37147CF22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AAE636-9B07-4063-BE5C-AC16013F2D1B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CC5C9-653A-43E9-B468-F37147CF22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AAE636-9B07-4063-BE5C-AC16013F2D1B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CC5C9-653A-43E9-B468-F37147CF2291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AAE636-9B07-4063-BE5C-AC16013F2D1B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CC5C9-653A-43E9-B468-F37147CF22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AAE636-9B07-4063-BE5C-AC16013F2D1B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CC5C9-653A-43E9-B468-F37147CF2291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AAE636-9B07-4063-BE5C-AC16013F2D1B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CC5C9-653A-43E9-B468-F37147CF22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AAE636-9B07-4063-BE5C-AC16013F2D1B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CC5C9-653A-43E9-B468-F37147CF22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AAE636-9B07-4063-BE5C-AC16013F2D1B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CC5C9-653A-43E9-B468-F37147CF22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oliniow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oliniow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oliniow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oliniow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oliniow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oliniow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oliniow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oliniow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oliniow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oliniow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3AAE636-9B07-4063-BE5C-AC16013F2D1B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4ACC5C9-653A-43E9-B468-F37147CF22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3AAE636-9B07-4063-BE5C-AC16013F2D1B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4ACC5C9-653A-43E9-B468-F37147CF2291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rot="21290713">
            <a:off x="528522" y="2341268"/>
            <a:ext cx="802525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pl-PL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Team </a:t>
            </a:r>
            <a:r>
              <a:rPr lang="pl-PL" sz="96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games</a:t>
            </a:r>
            <a:endParaRPr lang="pl-PL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 flipH="1">
            <a:off x="4433913" y="2967335"/>
            <a:ext cx="457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pl-PL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8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765946" y="324014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77377" y="14469"/>
            <a:ext cx="80187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9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S</a:t>
            </a:r>
            <a:r>
              <a:rPr lang="pl-PL" sz="9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cavenger</a:t>
            </a:r>
            <a:r>
              <a:rPr lang="pl-PL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pl-PL" sz="9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hunt</a:t>
            </a:r>
            <a:endParaRPr lang="pl-PL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8" y="2348880"/>
            <a:ext cx="4270386" cy="2815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20279"/>
            <a:ext cx="4860032" cy="3846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4294264" cy="25546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4283968" y="2449742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field game that can be played at any time of the year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9919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 rot="21384765">
            <a:off x="615107" y="-429196"/>
            <a:ext cx="79208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</a:t>
            </a:r>
            <a:r>
              <a:rPr lang="pl-PL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ame </a:t>
            </a:r>
            <a:r>
              <a:rPr lang="pl-PL" sz="9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rules</a:t>
            </a:r>
            <a:endParaRPr lang="pl-PL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80469" y="2291614"/>
            <a:ext cx="44950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 least two groups are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involved</a:t>
            </a:r>
            <a:endParaRPr lang="pl-PL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5159" y="2791611"/>
            <a:ext cx="81180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2000" b="1" dirty="0" smtClean="0">
                <a:ln/>
                <a:solidFill>
                  <a:schemeClr val="accent3"/>
                </a:solidFill>
              </a:rPr>
              <a:t> - 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The first group starts and </a:t>
            </a:r>
            <a:r>
              <a:rPr lang="en-US" sz="2400" b="1" dirty="0" smtClean="0">
                <a:ln/>
                <a:solidFill>
                  <a:schemeClr val="accent3"/>
                </a:solidFill>
              </a:rPr>
              <a:t>leaves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characters and tasks with each other</a:t>
            </a:r>
            <a:endParaRPr lang="pl-PL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5324" y="3359258"/>
            <a:ext cx="82529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-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then the second group will go out and find and do it tasks</a:t>
            </a:r>
            <a:endParaRPr lang="pl-PL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616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-22381"/>
            <a:ext cx="74110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9600" b="1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  <a:reflection blurRad="6350" stA="50000" endA="300" endPos="50000" dist="60007" dir="5400000" sy="-100000" algn="bl" rotWithShape="0"/>
                </a:effectLst>
              </a:rPr>
              <a:t>P</a:t>
            </a:r>
            <a:r>
              <a:rPr lang="pl-PL" sz="96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  <a:reflection blurRad="6350" stA="50000" endA="300" endPos="50000" dist="60007" dir="5400000" sy="-100000" algn="bl" rotWithShape="0"/>
                </a:effectLst>
              </a:rPr>
              <a:t>lays</a:t>
            </a:r>
            <a:r>
              <a:rPr lang="pl-PL" sz="9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  <a:reflection blurRad="6350" stA="50000" endA="300" endPos="50000" dist="60007" dir="5400000" sy="-100000" algn="bl" rotWithShape="0"/>
                </a:effectLst>
              </a:rPr>
              <a:t> in </a:t>
            </a:r>
            <a:r>
              <a:rPr lang="pl-PL" sz="96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  <a:reflection blurRad="6350" stA="50000" endA="300" endPos="50000" dist="60007" dir="5400000" sy="-100000" algn="bl" rotWithShape="0"/>
                </a:effectLst>
              </a:rPr>
              <a:t>class</a:t>
            </a:r>
            <a:endParaRPr lang="pl-PL" sz="9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2" y="2492896"/>
            <a:ext cx="3684662" cy="3070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81" y="2354694"/>
            <a:ext cx="3768650" cy="43338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04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260648"/>
            <a:ext cx="828092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pl-PL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Game </a:t>
            </a:r>
            <a:r>
              <a:rPr lang="pl-PL" sz="96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rules</a:t>
            </a:r>
            <a:endParaRPr lang="pl-PL" sz="9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pl-PL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94319" y="2132856"/>
            <a:ext cx="69259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-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Draw a box to play</a:t>
            </a:r>
            <a:endParaRPr lang="pl-PL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37112" y="3167834"/>
            <a:ext cx="81179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2800" b="1" dirty="0" smtClean="0">
                <a:ln/>
                <a:solidFill>
                  <a:schemeClr val="accent3"/>
                </a:solidFill>
              </a:rPr>
              <a:t>   -I</a:t>
            </a:r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</a:rPr>
              <a:t>t's a mobility experience for at least two children</a:t>
            </a:r>
            <a:endParaRPr lang="pl-PL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37112" y="3140059"/>
            <a:ext cx="8319970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pl-PL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 need a chalk and a stone to play</a:t>
            </a:r>
            <a:endParaRPr lang="pl-PL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65713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Kąt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CFD19DEB0BDB48A1C68572C9DE4099" ma:contentTypeVersion="11" ma:contentTypeDescription="Create a new document." ma:contentTypeScope="" ma:versionID="c690b062f171352fd2608aedf36385ea">
  <xsd:schema xmlns:xsd="http://www.w3.org/2001/XMLSchema" xmlns:xs="http://www.w3.org/2001/XMLSchema" xmlns:p="http://schemas.microsoft.com/office/2006/metadata/properties" xmlns:ns2="41905496-a7c5-4930-bb5f-7f2d61a1b851" targetNamespace="http://schemas.microsoft.com/office/2006/metadata/properties" ma:root="true" ma:fieldsID="fa7df8231818071b43eb0f357b707c29" ns2:_="">
    <xsd:import namespace="41905496-a7c5-4930-bb5f-7f2d61a1b851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905496-a7c5-4930-bb5f-7f2d61a1b851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41905496-a7c5-4930-bb5f-7f2d61a1b851" xsi:nil="true"/>
  </documentManagement>
</p:properties>
</file>

<file path=customXml/itemProps1.xml><?xml version="1.0" encoding="utf-8"?>
<ds:datastoreItem xmlns:ds="http://schemas.openxmlformats.org/officeDocument/2006/customXml" ds:itemID="{72E1600A-4DFF-4951-AAAA-1DB9D228D443}"/>
</file>

<file path=customXml/itemProps2.xml><?xml version="1.0" encoding="utf-8"?>
<ds:datastoreItem xmlns:ds="http://schemas.openxmlformats.org/officeDocument/2006/customXml" ds:itemID="{6F3050B1-3609-4C13-88A8-46209272B54B}"/>
</file>

<file path=customXml/itemProps3.xml><?xml version="1.0" encoding="utf-8"?>
<ds:datastoreItem xmlns:ds="http://schemas.openxmlformats.org/officeDocument/2006/customXml" ds:itemID="{42281C4C-EC93-4FCE-B86D-EB5961A87140}"/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95</TotalTime>
  <Words>90</Words>
  <Application>Microsoft Office PowerPoint</Application>
  <PresentationFormat>Pokaz na ekranie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Metro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Robert</dc:creator>
  <cp:lastModifiedBy>Robert</cp:lastModifiedBy>
  <cp:revision>9</cp:revision>
  <dcterms:created xsi:type="dcterms:W3CDTF">2021-03-07T14:54:53Z</dcterms:created>
  <dcterms:modified xsi:type="dcterms:W3CDTF">2021-03-07T16:30:36Z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0x010100A6CFD19DEB0BDB48A1C68572C9DE4099</vt:lpwstr>
  </property>
</Properties>
</file>